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4145DF-F11E-4490-A233-B9E72F186B31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D2CE24-09B2-43AF-B5EE-22A76E06D4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64704"/>
            <a:ext cx="6172200" cy="309634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Аттестация руководителей и кандидатов на должности руководителей образовательных организаций, подведомственных Комитету по образованию Псковской 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0" dirty="0" smtClean="0">
                <a:latin typeface="Arial" pitchFamily="34" charset="0"/>
                <a:cs typeface="Arial" pitchFamily="34" charset="0"/>
              </a:rPr>
              <a:t>Давыдов Гарри Артёмович, зав. кафедрой управления развитием образовательных систем ПОИПКРО, </a:t>
            </a:r>
            <a:r>
              <a:rPr lang="ru-RU" b="0" dirty="0" err="1" smtClean="0">
                <a:latin typeface="Arial" pitchFamily="34" charset="0"/>
                <a:cs typeface="Arial" pitchFamily="34" charset="0"/>
              </a:rPr>
              <a:t>к.п.н</a:t>
            </a:r>
            <a:r>
              <a:rPr lang="ru-RU" b="0" dirty="0" smtClean="0">
                <a:latin typeface="Arial" pitchFamily="34" charset="0"/>
                <a:cs typeface="Arial" pitchFamily="34" charset="0"/>
              </a:rPr>
              <a:t>.</a:t>
            </a: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33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«УПРАВЛЕНИЕ ПРОЦЕССАМИ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Если педагог решил применять в своей деятельности новую методику, предусматривающую практические занятия, в ходе которых требуется выполнение обучающимися определенных трудовых функций, то каким образом он должен обеспечить внедрение этой методики?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включить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практические занятия в свой рабочий план и потребовать от обучающихся обязательного выполнения предусмотренных этим планом трудовых функций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согласовать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этот вопрос с руководителем и проводить эти практические, занятия в обычном порядке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обратиться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руководителям образовательного учреждения с просьбой о включении этих занятий в образовательную программу и учебный план, и после включения приступить к этим занятиям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получить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согласие на проведение этих занятий от родителей (законных представителей) обучающихся и после этого проводить эти занятия в обычном порядке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согласовать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этот вопрос с руководителем и родителями обучающихся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402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«УПРАВЛЕНИЕ ПРОЦЕССАМИ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образования определенного уровня определяется следующим документом: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развития образовательной организации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уставом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организации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программой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Законом № 273-ФЗ «Об образовании в Российской Федерации»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положением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 образовательной организации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0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МОДУЛЬ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«УПРАВЛЕНИЕ ПРОЦЕССАМИ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нормативным документам по пожарной безопасности относятся: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национальные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стандарты, своды правил, содержащие требования пожарной безопасности, а также иные документы, содержащие требования пожарной безопасности, применение которых на добровольной основе обеспечивает соблюдение требований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ФЗ «Технического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регламента о требованиях пожарной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безопасности»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национальные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стандарты, своды правил, строительные нормы и правила, руководящие документы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технические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регламенты, принятые в соответствии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ФЗ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"О техническом регулировании", федеральные законы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507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«УПРАВЛЕНИЕ РЕЗУЛЬТАТАМИ»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функционирования внутренней системы оценки качества отнесено к компетенции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органа государственной власти в сфере образования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органов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власти субъектов Российской Федерации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учредителя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организации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органов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государственно-общественного управления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647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«УПРАВЛЕНИЕ РЕЗУЛЬТАТАМИ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Кем устанавливаются показатели, характеризующие общие критерии оценки качества образовательной деятельности организации?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образования, с предварительным обсуждением на общественном совете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структуры (организация/подразделения) по проведению независимой оценки качества образовательной деятельности организаций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советы по проведению независимой оценки качества образовательной деятельности организации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органами исполнительной власти субъектов Российской Федерации, осуществляющими государственное управление в сфере образования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113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«УПРАВЛЕНИЕ ПЕРСОНАЛОМ»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Какой нормативный правовой документ в обязательном порядке должен содержать положения о правах и обязанностях педагога?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учреждения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обязанности педагога определены коллективным договором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внутреннего распорядка образовательного учреждения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обязанности педагога определяются только контрактом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права и обязанности педагога отражены в должностной инструкции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83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ПЕРСОНАЛОМ»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1.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Правовое регулирование трудовых отношений. Заключение и расторжение трудовых договоров с педагогическими работниками.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2.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Обеспечение социальных гарантий работникам образовательных организаций (отпуск, листы нетрудоспособности, продолжительность рабочего дня, награждения, поощрения и др.), порядок применения взысканий: трудовые споры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3. </a:t>
            </a:r>
            <a:r>
              <a:rPr lang="ru-RU" dirty="0">
                <a:latin typeface="Arial" pitchFamily="34" charset="0"/>
                <a:cs typeface="Arial" pitchFamily="34" charset="0"/>
              </a:rPr>
              <a:t>Аттестация и повышение квалификации работников образовательных организаций, номенклатура должностей педагогических работников и руководителей образовательных организаций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4. </a:t>
            </a:r>
            <a:r>
              <a:rPr lang="ru-RU" dirty="0">
                <a:latin typeface="Arial" pitchFamily="34" charset="0"/>
                <a:cs typeface="Arial" pitchFamily="34" charset="0"/>
              </a:rPr>
              <a:t>Формирование кадровой политики и системы управления кадровыми ресурсами, в том числе: планирование потребности в кадрах, организация их подбора, приема на работу, расстановки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5. </a:t>
            </a:r>
            <a:r>
              <a:rPr lang="ru-RU" dirty="0">
                <a:latin typeface="Arial" pitchFamily="34" charset="0"/>
                <a:cs typeface="Arial" pitchFamily="34" charset="0"/>
              </a:rPr>
              <a:t>Оценка реальных и потенциальных возможностей работников, стимулирование их профессионального развития и карьерного роста, мотивация к участию в развитии образовательной организации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57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ПРОЦЕССАМИ»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1. </a:t>
            </a:r>
            <a:r>
              <a:rPr lang="ru-RU" dirty="0">
                <a:latin typeface="Arial" pitchFamily="34" charset="0"/>
                <a:cs typeface="Arial" pitchFamily="34" charset="0"/>
              </a:rPr>
              <a:t>Организация образовательного процесса по образовательным программам дошкольного, начального общего, основного общего, среднего общего образования. Интеграция программ разных уровней образования. Дополнительное образование. Среднее профессиональное образование. Инклюзивное образование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2.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Обеспечение безопасности жизнедеятельности образовательной организации и всех участников образовательных отношений. Профилактика травматизма. Требования СанПиН процессов обеспечения образовательного процесса.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3. </a:t>
            </a:r>
            <a:r>
              <a:rPr lang="ru-RU" dirty="0">
                <a:latin typeface="Arial" pitchFamily="34" charset="0"/>
                <a:cs typeface="Arial" pitchFamily="34" charset="0"/>
              </a:rPr>
              <a:t>Психологическая безопасность образовательных организаций и всех участников образовательных отношений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4. </a:t>
            </a:r>
            <a:r>
              <a:rPr lang="ru-RU" dirty="0">
                <a:latin typeface="Arial" pitchFamily="34" charset="0"/>
                <a:cs typeface="Arial" pitchFamily="34" charset="0"/>
              </a:rPr>
              <a:t>Нормативно-правовые основания внедрения форм общественного участия в образовании. Вариативные формы общественно-государственного управления образованием. Коллегиальные органы образовательной организации </a:t>
            </a:r>
          </a:p>
          <a:p>
            <a:pPr marL="0"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Блок 5.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Реализация управленческих функций в соответствии с установленными законодательством компетенциями образовательной организации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28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РЕЗУЛЬТАТАМИ»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Блок 1.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Внутренняя система оценки качества образования (организация, инструменты, процедуры).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Блок 2.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Образовательные результаты обучающихся. Учет индивидуальных результатов обучения.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Блок 3.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Определение подходов и методов управления развитием образовательной организации, обеспечивающих повышение качества образования и эффективности деятельности организации.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Блок 4.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Реализация управленческих функций в соответствии с установленными законодательством компетенциями образовательной организации.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Блок 5.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Принятие решений на основе актуальных нормативных правовых документов согласно классификации и иерархической логике документов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23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ПЕРСОНАЛОМ»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«Гражданский кодекс Российской Федерации» от 30.11.1994г. № 51-ФЗ (с изм. 25.02.2022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«Трудовой кодекс Российской Федерации» от 30 декабря 2001 г. № 197-ФЗ (ред. от 25.02.2022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ФЗ «Об образовании в Российской Федерации» от 29 декабря 2012 г. № 273-ФЗ (ред. от 11.06.2022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Постановление Правительства РФ от 21 февраля 2022 г. № 225   «Об утверждении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Постановление Минтруда от РФ от  13 января 2003г. № 1/29  "Об утверждении Порядка обучения по охране труда и проверки знаний требований охраны труда работников организаций" (с изм. на 30.11.2016 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72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ПЕРСОНАЛОМ»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dirty="0">
                <a:latin typeface="Arial" pitchFamily="34" charset="0"/>
                <a:cs typeface="Arial" pitchFamily="34" charset="0"/>
              </a:rPr>
              <a:t> РФ от 07 апреля 2014 г.	№ 276 (ред. от 23.12.2020) «Об утверждении Порядка проведения аттестации педагогических работников организаций, осуществляющих образовательную деятельность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dirty="0">
                <a:latin typeface="Arial" pitchFamily="34" charset="0"/>
                <a:cs typeface="Arial" pitchFamily="34" charset="0"/>
              </a:rPr>
              <a:t> РФ от 22 декабря 2014 г.	№ 1601 (ред. от 13.05.2019) «О продолжительности рабочего времени (нормах часов педагогической работы за ставку заработной платы) педагогических работников и о порядке определения учебной нагрузки педагогических работников, оговариваемой в трудовом договоре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60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ПРОЦЕССАМИ»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ФЗ «О пожарной безопасности» (ред. на 16.04.2022г.) от 21 декабря 1994 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69-ФЗ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ФЗ "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Технический регламент о требованиях пожарной безопасности" от 22 июля 2008 года № 123-ФЗ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ред. от 29.07.2017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Гражданский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кодекс РФ (с изм. на 25.02.2022г.) от 30 ноября 1994 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51-ФЗ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«Трудовой кодекс Российской Федерации» (ред. 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25.02.2022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г.) от 30 декабря 2001 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197-ФЗ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ФЗ «Об образовании в Российской Федерации» (ред. 11.06.2022г.) от 29 декабря 2012 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273-ФЗ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15 сентября 2020 г. № 1441 «Об утверждении Правил оказания платных образовательных услуг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148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ПРОЦЕССАМИ»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РФ от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31марта 2022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678-р «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развития дополнительного образования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 до 2030 года»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Главного государственного санитарного врача РФ от 28 сентября 2020 г. № 28 «Об утверждении санитарных правил СП 2.4.3648-20 "Санитарно-эпидемиологические требования к организациям воспитания и обучения, отдыха и оздоровления детей и молодежи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"»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Главного государственного санитарного врача РФ от 27 октября 2020г. № 32 «Об утверждении санитарно­-эпидемиологических правил и норм СанПиН 2.3/2.4.3590-20 "Санитарно­-эпидемиологические требования к организации общественного питания населения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"»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98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МОДУЛЬ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«УПРАВЛЕНИЕ РЕЗУЛЬТАТАМИ»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ФЗ «О лицензировании отдельных видов деятельности» (ред. с 30.12.2021г.) от 4 мая 2011 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99-ФЗ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ФЗ «Об образовании в Российской Федерации» (ред. 11.06.2022г.) от 29 декабря 2012 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273-ФЗ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Приказы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России (Министерства просвещения РФ) об утверждении и внесении изменений в ФГОС общего образования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России от  14 июня 2013 г. № № 462  (с изм. на 14.12.2017г.) «Об утверждении порядка проведения самообследования образовательной организации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России от  10 декабря 2013 г. № 1324  «Об утверждении показателей деятельности образовательной организации, подлежащей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самообследованию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(с изм. на 15.02.2017 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661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1201</Words>
  <Application>Microsoft Office PowerPoint</Application>
  <PresentationFormat>Экран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Аттестация руководителей и кандидатов на должности руководителей образовательных организаций, подведомственных Комитету по образованию Псковской области</vt:lpstr>
      <vt:lpstr>МОДУЛЬ  «УПРАВЛЕНИЕ ПЕРСОНАЛОМ»</vt:lpstr>
      <vt:lpstr>МОДУЛЬ  «УПРАВЛЕНИЕ ПРОЦЕССАМИ»</vt:lpstr>
      <vt:lpstr>МОДУЛЬ  «УПРАВЛЕНИЕ РЕЗУЛЬТАТАМИ»</vt:lpstr>
      <vt:lpstr>МОДУЛЬ  «УПРАВЛЕНИЕ ПЕРСОНАЛОМ»</vt:lpstr>
      <vt:lpstr>МОДУЛЬ  «УПРАВЛЕНИЕ ПЕРСОНАЛОМ»</vt:lpstr>
      <vt:lpstr>МОДУЛЬ  «УПРАВЛЕНИЕ ПРОЦЕССАМИ»</vt:lpstr>
      <vt:lpstr>МОДУЛЬ  «УПРАВЛЕНИЕ ПРОЦЕССАМИ»</vt:lpstr>
      <vt:lpstr>МОДУЛЬ  «УПРАВЛЕНИЕ РЕЗУЛЬТАТАМИ»</vt:lpstr>
      <vt:lpstr>МОДУЛЬ  «УПРАВЛЕНИЕ ПРОЦЕССАМИ</vt:lpstr>
      <vt:lpstr>МОДУЛЬ  «УПРАВЛЕНИЕ ПРОЦЕССАМИ</vt:lpstr>
      <vt:lpstr>МОДУЛЬ  «УПРАВЛЕНИЕ ПРОЦЕССАМИ</vt:lpstr>
      <vt:lpstr>МОДУЛЬ  «УПРАВЛЕНИЕ РЕЗУЛЬТАТАМИ»</vt:lpstr>
      <vt:lpstr>МОДУЛЬ «УПРАВЛЕНИЕ РЕЗУЛЬТАТАМИ</vt:lpstr>
      <vt:lpstr>МОДУЛЬ  «УПРАВЛЕНИЕ ПЕРСОНАЛОМ»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руководителей и кандидатов на должности руководителей образовательных организаций, подведомственных Комитету по образованию Псковской области</dc:title>
  <dc:creator>Гарри</dc:creator>
  <cp:lastModifiedBy>Давыдов</cp:lastModifiedBy>
  <cp:revision>27</cp:revision>
  <dcterms:created xsi:type="dcterms:W3CDTF">2022-09-06T19:08:15Z</dcterms:created>
  <dcterms:modified xsi:type="dcterms:W3CDTF">2022-09-12T09:22:08Z</dcterms:modified>
</cp:coreProperties>
</file>