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4" r:id="rId4"/>
    <p:sldId id="263" r:id="rId5"/>
    <p:sldId id="259" r:id="rId6"/>
    <p:sldId id="265" r:id="rId7"/>
    <p:sldId id="260" r:id="rId8"/>
    <p:sldId id="258" r:id="rId9"/>
    <p:sldId id="266" r:id="rId10"/>
    <p:sldId id="267" r:id="rId11"/>
    <p:sldId id="268" r:id="rId12"/>
    <p:sldId id="25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EFF4FB"/>
    <a:srgbClr val="0066CC"/>
    <a:srgbClr val="CDEAFF"/>
    <a:srgbClr val="33CCFF"/>
    <a:srgbClr val="0066FF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57" autoAdjust="0"/>
  </p:normalViewPr>
  <p:slideViewPr>
    <p:cSldViewPr>
      <p:cViewPr>
        <p:scale>
          <a:sx n="100" d="100"/>
          <a:sy n="100" d="100"/>
        </p:scale>
        <p:origin x="-70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1BB4-03E4-47C8-9673-0F1CCF3FE513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D17AE-8CDE-4307-B1D0-13413672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49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D17AE-8CDE-4307-B1D0-1341367218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10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ea-transport.ru/nauchno-isledovatelskie-suda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5309/89635038.57a/0_6d90a_3c2762e9_X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and.ru/photo.php?id=68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Zhukovskiy-More.mp3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1.liveinternet.ru/images/attach/c/0/46/673/46673951_1248380293_0004414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a-transport.ru/images/stories/main6/borovich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45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356" y="371703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Михайлова А.Е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4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http://img-fotki.yandex.ru/get/5309/89635038.57a/0_6d90a_3c2762e9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72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0440" y="1628800"/>
            <a:ext cx="8748464" cy="4896544"/>
            <a:chOff x="395536" y="836712"/>
            <a:chExt cx="8748464" cy="4896544"/>
          </a:xfrm>
        </p:grpSpPr>
        <p:pic>
          <p:nvPicPr>
            <p:cNvPr id="5" name="Рисунок 4" descr="Image2.jpg"/>
            <p:cNvPicPr>
              <a:picLocks noChangeAspect="1"/>
            </p:cNvPicPr>
            <p:nvPr/>
          </p:nvPicPr>
          <p:blipFill>
            <a:blip r:embed="rId2" cstate="print">
              <a:lum bright="-20000" contrast="40000"/>
            </a:blip>
            <a:srcRect l="3217" t="8001" b="6951"/>
            <a:stretch>
              <a:fillRect/>
            </a:stretch>
          </p:blipFill>
          <p:spPr>
            <a:xfrm>
              <a:off x="395536" y="902949"/>
              <a:ext cx="4405243" cy="4758299"/>
            </a:xfrm>
            <a:prstGeom prst="rect">
              <a:avLst/>
            </a:prstGeom>
          </p:spPr>
        </p:pic>
        <p:pic>
          <p:nvPicPr>
            <p:cNvPr id="4" name="Рисунок 3" descr="Image1.jpg"/>
            <p:cNvPicPr>
              <a:picLocks noChangeAspect="1"/>
            </p:cNvPicPr>
            <p:nvPr/>
          </p:nvPicPr>
          <p:blipFill>
            <a:blip r:embed="rId3" cstate="print">
              <a:lum bright="-20000" contrast="40000"/>
            </a:blip>
            <a:srcRect t="8001" r="5885" b="6951"/>
            <a:stretch>
              <a:fillRect/>
            </a:stretch>
          </p:blipFill>
          <p:spPr>
            <a:xfrm>
              <a:off x="4731065" y="836712"/>
              <a:ext cx="4412935" cy="489654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405125" y="260648"/>
            <a:ext cx="4333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карта полушарий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90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схематической карте подпиши острова, моря первыми буквами: «М» и «О».</a:t>
            </a:r>
            <a:endParaRPr lang="ru-RU" dirty="0"/>
          </a:p>
        </p:txBody>
      </p:sp>
      <p:pic>
        <p:nvPicPr>
          <p:cNvPr id="1026" name="Picture 2" descr="\\SCHOOL11-SERVER\ShareDocs\Михайлова А.Е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000240"/>
            <a:ext cx="58262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Домашнее задание:</a:t>
            </a:r>
            <a:r>
              <a:rPr lang="ru-RU" dirty="0"/>
              <a:t> рабочая тетрадь, стр.40, №7</a:t>
            </a:r>
          </a:p>
          <a:p>
            <a:r>
              <a:rPr lang="ru-RU" b="1" dirty="0"/>
              <a:t>По желанию</a:t>
            </a:r>
            <a:r>
              <a:rPr lang="ru-RU" dirty="0"/>
              <a:t>: выбрать остров или море, к которому вы хотите совершить путешествие, объяснить свой выбор.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400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2099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узнал?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настроение</a:t>
            </a:r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Чему научился?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969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Исключи лишнее: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Тихий, Атлантический, Охотское,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 Северный </a:t>
            </a:r>
            <a:r>
              <a:rPr lang="ru-RU" sz="3600" b="1" dirty="0">
                <a:solidFill>
                  <a:srgbClr val="002060"/>
                </a:solidFill>
              </a:rPr>
              <a:t>Ледовитый, </a:t>
            </a:r>
            <a:r>
              <a:rPr lang="ru-RU" sz="3600" b="1" dirty="0" smtClean="0">
                <a:solidFill>
                  <a:srgbClr val="002060"/>
                </a:solidFill>
              </a:rPr>
              <a:t>Индийский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r>
              <a:rPr lang="ru-RU" sz="3600" b="1" dirty="0">
                <a:solidFill>
                  <a:srgbClr val="663300"/>
                </a:solidFill>
              </a:rPr>
              <a:t>Африка, Гренландия, Австралия, Евразия, Северная Америка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147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900" b="1" dirty="0">
                <a:solidFill>
                  <a:srgbClr val="EFF4FB"/>
                </a:solidFill>
              </a:rPr>
              <a:t>Моря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9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8600" b="1" dirty="0" smtClean="0">
                <a:solidFill>
                  <a:srgbClr val="FFC000"/>
                </a:solidFill>
              </a:rPr>
              <a:t>острова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5" descr="vgl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5852583" cy="4389437"/>
          </a:xfrm>
          <a:prstGeom prst="rect">
            <a:avLst/>
          </a:prstGeom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02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EFF4FB"/>
                </a:solidFill>
              </a:rPr>
              <a:t>Что такое остров? </a:t>
            </a:r>
          </a:p>
          <a:p>
            <a:r>
              <a:rPr lang="ru-RU" sz="6000" b="1" dirty="0" smtClean="0">
                <a:solidFill>
                  <a:srgbClr val="EFF4FB"/>
                </a:solidFill>
              </a:rPr>
              <a:t>Что </a:t>
            </a:r>
            <a:r>
              <a:rPr lang="ru-RU" sz="6000" b="1" dirty="0">
                <a:solidFill>
                  <a:srgbClr val="EFF4FB"/>
                </a:solidFill>
              </a:rPr>
              <a:t>называют  морем? </a:t>
            </a:r>
            <a:endParaRPr lang="ru-RU" sz="6000" b="1" dirty="0" smtClean="0">
              <a:solidFill>
                <a:srgbClr val="EFF4FB"/>
              </a:solidFill>
            </a:endParaRPr>
          </a:p>
          <a:p>
            <a:endParaRPr lang="ru-RU" sz="6000" b="1" dirty="0">
              <a:solidFill>
                <a:srgbClr val="EFF4F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492443" cy="830997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42000">
                <a:srgbClr val="CDEAFF">
                  <a:lumMod val="8000"/>
                  <a:lumOff val="92000"/>
                  <a:alpha val="91000"/>
                </a:srgb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798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0440" y="1628800"/>
            <a:ext cx="8748464" cy="4896544"/>
            <a:chOff x="395536" y="836712"/>
            <a:chExt cx="8748464" cy="4896544"/>
          </a:xfrm>
        </p:grpSpPr>
        <p:pic>
          <p:nvPicPr>
            <p:cNvPr id="5" name="Рисунок 4" descr="Image2.jpg"/>
            <p:cNvPicPr>
              <a:picLocks noChangeAspect="1"/>
            </p:cNvPicPr>
            <p:nvPr/>
          </p:nvPicPr>
          <p:blipFill>
            <a:blip r:embed="rId2" cstate="print">
              <a:lum bright="-20000" contrast="40000"/>
            </a:blip>
            <a:srcRect l="3217" t="8001" b="6951"/>
            <a:stretch>
              <a:fillRect/>
            </a:stretch>
          </p:blipFill>
          <p:spPr>
            <a:xfrm>
              <a:off x="395536" y="902949"/>
              <a:ext cx="4405243" cy="4758299"/>
            </a:xfrm>
            <a:prstGeom prst="rect">
              <a:avLst/>
            </a:prstGeom>
          </p:spPr>
        </p:pic>
        <p:pic>
          <p:nvPicPr>
            <p:cNvPr id="4" name="Рисунок 3" descr="Image1.jpg"/>
            <p:cNvPicPr>
              <a:picLocks noChangeAspect="1"/>
            </p:cNvPicPr>
            <p:nvPr/>
          </p:nvPicPr>
          <p:blipFill>
            <a:blip r:embed="rId3" cstate="print">
              <a:lum bright="-20000" contrast="40000"/>
            </a:blip>
            <a:srcRect t="8001" r="5885" b="6951"/>
            <a:stretch>
              <a:fillRect/>
            </a:stretch>
          </p:blipFill>
          <p:spPr>
            <a:xfrm>
              <a:off x="4731065" y="836712"/>
              <a:ext cx="4412935" cy="4896544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405125" y="260648"/>
            <a:ext cx="4333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карта полушарий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24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EFF4FB"/>
                </a:solidFill>
              </a:rPr>
              <a:t>Остров – участок суши со всех сторон окружённый </a:t>
            </a:r>
            <a:r>
              <a:rPr lang="ru-RU" sz="4000" b="1" dirty="0" smtClean="0">
                <a:solidFill>
                  <a:srgbClr val="EFF4FB"/>
                </a:solidFill>
              </a:rPr>
              <a:t>водой</a:t>
            </a:r>
            <a:endParaRPr lang="ru-RU" sz="4000" b="1" dirty="0">
              <a:solidFill>
                <a:srgbClr val="EFF4FB"/>
              </a:solidFill>
            </a:endParaRPr>
          </a:p>
        </p:txBody>
      </p:sp>
      <p:pic>
        <p:nvPicPr>
          <p:cNvPr id="3" name="Рисунок 2" descr="остр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928802"/>
            <a:ext cx="5256583" cy="444767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50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4008862" cy="18122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1361" y="2552852"/>
            <a:ext cx="4128355" cy="1872207"/>
          </a:xfrm>
          <a:prstGeom prst="rect">
            <a:avLst/>
          </a:prstGeom>
          <a:ln>
            <a:solidFill>
              <a:sysClr val="windowText" lastClr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трелка вправо 3"/>
          <p:cNvSpPr/>
          <p:nvPr/>
        </p:nvSpPr>
        <p:spPr>
          <a:xfrm>
            <a:off x="4038259" y="3246861"/>
            <a:ext cx="833102" cy="484188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8606" y="4581128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cs typeface="Aharoni" pitchFamily="2" charset="-79"/>
              </a:rPr>
              <a:t>слово </a:t>
            </a:r>
            <a:r>
              <a:rPr lang="ru-RU" sz="4000" b="1" dirty="0" smtClean="0">
                <a:cs typeface="Aharoni" pitchFamily="2" charset="-79"/>
              </a:rPr>
              <a:t>– подсказка:</a:t>
            </a:r>
          </a:p>
          <a:p>
            <a:pPr algn="ctr"/>
            <a:r>
              <a:rPr lang="ru-RU" sz="4000" b="1" dirty="0" smtClean="0">
                <a:cs typeface="Aharoni" pitchFamily="2" charset="-79"/>
              </a:rPr>
              <a:t>размывает</a:t>
            </a:r>
            <a:endParaRPr lang="ru-RU" sz="4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8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and.ru/fotos/1288250183_4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33CC"/>
                </a:solidFill>
                <a:hlinkClick r:id="rId5" action="ppaction://hlinkfile"/>
              </a:rPr>
              <a:t>В. </a:t>
            </a:r>
            <a:r>
              <a:rPr lang="ru-RU" b="1" i="1" dirty="0" smtClean="0">
                <a:solidFill>
                  <a:srgbClr val="0033CC"/>
                </a:solidFill>
                <a:hlinkClick r:id="rId5" action="ppaction://hlinkfile"/>
              </a:rPr>
              <a:t>А. Жуковский  «Море»</a:t>
            </a:r>
            <a:endParaRPr lang="ru-RU" b="1" i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255159" cy="47811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71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http://img1.liveinternet.ru/images/attach/c/0/46/673/46673951_1248380293_000441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5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209</TotalTime>
  <Words>119</Words>
  <Application>Microsoft Office PowerPoint</Application>
  <PresentationFormat>Экран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Михайлова А.Е</vt:lpstr>
      <vt:lpstr>Исключи лишнее: </vt:lpstr>
      <vt:lpstr>Моря и острова</vt:lpstr>
      <vt:lpstr>Слайд 4</vt:lpstr>
      <vt:lpstr>Слайд 5</vt:lpstr>
      <vt:lpstr>Слайд 6</vt:lpstr>
      <vt:lpstr>Слайд 7</vt:lpstr>
      <vt:lpstr>В. А. Жуковский  «Море»</vt:lpstr>
      <vt:lpstr>Слайд 9</vt:lpstr>
      <vt:lpstr>Слайд 10</vt:lpstr>
      <vt:lpstr>Слайд 11</vt:lpstr>
      <vt:lpstr>На схематической карте подпиши острова, моря первыми буквами: «М» и «О».</vt:lpstr>
      <vt:lpstr>Слайд 13</vt:lpstr>
      <vt:lpstr>Что узнал?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Михайлова</dc:creator>
  <cp:lastModifiedBy>1</cp:lastModifiedBy>
  <cp:revision>17</cp:revision>
  <dcterms:created xsi:type="dcterms:W3CDTF">2013-02-05T10:59:03Z</dcterms:created>
  <dcterms:modified xsi:type="dcterms:W3CDTF">2013-02-09T22:55:07Z</dcterms:modified>
</cp:coreProperties>
</file>