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7" r:id="rId2"/>
    <p:sldId id="258" r:id="rId3"/>
    <p:sldId id="259" r:id="rId4"/>
    <p:sldId id="278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66FF"/>
    <a:srgbClr val="00FFFF"/>
    <a:srgbClr val="00FF00"/>
    <a:srgbClr val="99FFCC"/>
    <a:srgbClr val="FF0066"/>
    <a:srgbClr val="003300"/>
    <a:srgbClr val="C50722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778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35B4561-B841-44EF-91D7-10398889030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1F496AD-BADF-49F2-B19E-344A7BD3AA65}">
      <dgm:prSet phldrT="[Текст]" custT="1"/>
      <dgm:spPr/>
      <dgm:t>
        <a:bodyPr/>
        <a:lstStyle/>
        <a:p>
          <a:r>
            <a:rPr lang="ru-RU" sz="2400" dirty="0"/>
            <a:t>Разделяйте простые предложения в составе сложного</a:t>
          </a:r>
        </a:p>
      </dgm:t>
    </dgm:pt>
    <dgm:pt modelId="{59BA1A98-27FF-43E0-A055-7BEE13759F6B}" type="parTrans" cxnId="{449EDEB4-429C-4843-B079-EA9AD95D6DC2}">
      <dgm:prSet/>
      <dgm:spPr/>
      <dgm:t>
        <a:bodyPr/>
        <a:lstStyle/>
        <a:p>
          <a:endParaRPr lang="ru-RU"/>
        </a:p>
      </dgm:t>
    </dgm:pt>
    <dgm:pt modelId="{6F022AAE-A4CD-4B4F-A8B1-5792A3718E40}" type="sibTrans" cxnId="{449EDEB4-429C-4843-B079-EA9AD95D6DC2}">
      <dgm:prSet/>
      <dgm:spPr/>
      <dgm:t>
        <a:bodyPr/>
        <a:lstStyle/>
        <a:p>
          <a:endParaRPr lang="ru-RU"/>
        </a:p>
      </dgm:t>
    </dgm:pt>
    <dgm:pt modelId="{E361AD55-D684-464A-A50B-33009DC095C1}">
      <dgm:prSet phldrT="[Текст]" custT="1"/>
      <dgm:spPr/>
      <dgm:t>
        <a:bodyPr/>
        <a:lstStyle/>
        <a:p>
          <a:r>
            <a:rPr lang="ru-RU" sz="3200" dirty="0"/>
            <a:t>точкой с запятой</a:t>
          </a:r>
        </a:p>
      </dgm:t>
    </dgm:pt>
    <dgm:pt modelId="{0FBC67D2-A36A-4159-B7E3-9474053D13E7}" type="parTrans" cxnId="{0AFA16F1-D580-491B-B9D3-7EAC1B9C5DBE}">
      <dgm:prSet/>
      <dgm:spPr/>
      <dgm:t>
        <a:bodyPr/>
        <a:lstStyle/>
        <a:p>
          <a:endParaRPr lang="ru-RU"/>
        </a:p>
      </dgm:t>
    </dgm:pt>
    <dgm:pt modelId="{74D08C80-5373-40FB-9F4B-0F4677943532}" type="sibTrans" cxnId="{0AFA16F1-D580-491B-B9D3-7EAC1B9C5DBE}">
      <dgm:prSet/>
      <dgm:spPr/>
      <dgm:t>
        <a:bodyPr/>
        <a:lstStyle/>
        <a:p>
          <a:endParaRPr lang="ru-RU"/>
        </a:p>
      </dgm:t>
    </dgm:pt>
    <dgm:pt modelId="{D20332C7-484D-4506-8ED9-D3811C2029FF}">
      <dgm:prSet phldrT="[Текст]" custT="1"/>
      <dgm:spPr/>
      <dgm:t>
        <a:bodyPr/>
        <a:lstStyle/>
        <a:p>
          <a:endParaRPr lang="ru-RU" sz="900" dirty="0"/>
        </a:p>
        <a:p>
          <a:endParaRPr lang="ru-RU" sz="900" dirty="0"/>
        </a:p>
        <a:p>
          <a:endParaRPr lang="ru-RU" sz="1100" dirty="0"/>
        </a:p>
        <a:p>
          <a:r>
            <a:rPr lang="ru-RU" sz="2000" dirty="0"/>
            <a:t>если простые предложения распространены и имеют внутри знаки препинания.</a:t>
          </a:r>
        </a:p>
        <a:p>
          <a:r>
            <a:rPr lang="ru-RU" sz="2000" i="1" dirty="0"/>
            <a:t>У меня была только синяя краска; но, несмотря на это, я затеял нарисовать охоту</a:t>
          </a:r>
          <a:r>
            <a:rPr lang="ru-RU" sz="2000" dirty="0"/>
            <a:t>. (Л.Толстой)</a:t>
          </a:r>
        </a:p>
        <a:p>
          <a:r>
            <a:rPr lang="ru-RU" sz="2000" dirty="0"/>
            <a:t>[     ]; но [    ].</a:t>
          </a:r>
        </a:p>
        <a:p>
          <a:endParaRPr lang="ru-RU" sz="1400" dirty="0"/>
        </a:p>
        <a:p>
          <a:endParaRPr lang="ru-RU" sz="900" dirty="0"/>
        </a:p>
        <a:p>
          <a:endParaRPr lang="ru-RU" sz="900" dirty="0"/>
        </a:p>
      </dgm:t>
    </dgm:pt>
    <dgm:pt modelId="{BDAFEA1C-B0CB-4664-991E-D282E6561AFB}" type="parTrans" cxnId="{EB7D5F9F-353B-4E82-8E80-2F8A198B8445}">
      <dgm:prSet/>
      <dgm:spPr/>
      <dgm:t>
        <a:bodyPr/>
        <a:lstStyle/>
        <a:p>
          <a:endParaRPr lang="ru-RU"/>
        </a:p>
      </dgm:t>
    </dgm:pt>
    <dgm:pt modelId="{A8DCCC83-F3DA-4239-A07D-963E803C370C}" type="sibTrans" cxnId="{EB7D5F9F-353B-4E82-8E80-2F8A198B8445}">
      <dgm:prSet/>
      <dgm:spPr/>
      <dgm:t>
        <a:bodyPr/>
        <a:lstStyle/>
        <a:p>
          <a:endParaRPr lang="ru-RU"/>
        </a:p>
      </dgm:t>
    </dgm:pt>
    <dgm:pt modelId="{E60CFF84-0926-46D4-8CA3-865ECF7E30FC}">
      <dgm:prSet phldrT="[Текст]" custT="1"/>
      <dgm:spPr/>
      <dgm:t>
        <a:bodyPr/>
        <a:lstStyle/>
        <a:p>
          <a:r>
            <a:rPr lang="ru-RU" sz="3200" dirty="0"/>
            <a:t>тире</a:t>
          </a:r>
        </a:p>
      </dgm:t>
    </dgm:pt>
    <dgm:pt modelId="{5A7AD2E9-DF7D-4844-B307-A1FE84F5628A}" type="parTrans" cxnId="{3256A191-79C6-49BB-87C8-0DBA195438E7}">
      <dgm:prSet/>
      <dgm:spPr/>
      <dgm:t>
        <a:bodyPr/>
        <a:lstStyle/>
        <a:p>
          <a:endParaRPr lang="ru-RU"/>
        </a:p>
      </dgm:t>
    </dgm:pt>
    <dgm:pt modelId="{A331220B-7504-494F-A6B4-1EE69B5CC510}" type="sibTrans" cxnId="{3256A191-79C6-49BB-87C8-0DBA195438E7}">
      <dgm:prSet/>
      <dgm:spPr/>
      <dgm:t>
        <a:bodyPr/>
        <a:lstStyle/>
        <a:p>
          <a:endParaRPr lang="ru-RU"/>
        </a:p>
      </dgm:t>
    </dgm:pt>
    <dgm:pt modelId="{6CC1DF77-0200-49D7-AA18-7C105A0C750B}">
      <dgm:prSet custT="1"/>
      <dgm:spPr/>
      <dgm:t>
        <a:bodyPr/>
        <a:lstStyle/>
        <a:p>
          <a:r>
            <a:rPr lang="ru-RU" sz="3200" dirty="0"/>
            <a:t>Сложносочиненное предложение</a:t>
          </a:r>
        </a:p>
      </dgm:t>
    </dgm:pt>
    <dgm:pt modelId="{DC62D0A0-AEDA-43C1-89F4-E0FFC1CA780D}" type="parTrans" cxnId="{870F3A71-1477-468E-82EA-1978F1A8ACFC}">
      <dgm:prSet/>
      <dgm:spPr/>
      <dgm:t>
        <a:bodyPr/>
        <a:lstStyle/>
        <a:p>
          <a:endParaRPr lang="ru-RU"/>
        </a:p>
      </dgm:t>
    </dgm:pt>
    <dgm:pt modelId="{AB48A817-7FA2-49C6-BEAD-55683C9A6566}" type="sibTrans" cxnId="{870F3A71-1477-468E-82EA-1978F1A8ACFC}">
      <dgm:prSet/>
      <dgm:spPr/>
      <dgm:t>
        <a:bodyPr/>
        <a:lstStyle/>
        <a:p>
          <a:endParaRPr lang="ru-RU"/>
        </a:p>
      </dgm:t>
    </dgm:pt>
    <dgm:pt modelId="{46385904-6A74-4389-A440-B7A7AB35B1C9}">
      <dgm:prSet phldrT="[Текст]" custT="1"/>
      <dgm:spPr/>
      <dgm:t>
        <a:bodyPr/>
        <a:lstStyle/>
        <a:p>
          <a:pPr algn="ctr"/>
          <a:endParaRPr lang="ru-RU" sz="1000" dirty="0"/>
        </a:p>
        <a:p>
          <a:pPr algn="ctr"/>
          <a:endParaRPr lang="ru-RU" sz="1000" dirty="0"/>
        </a:p>
        <a:p>
          <a:pPr algn="ctr"/>
          <a:r>
            <a:rPr lang="ru-RU" sz="2000" dirty="0"/>
            <a:t>если второе предложение обозначает результат, резкое противопоставление или неожиданное присоединение</a:t>
          </a:r>
        </a:p>
        <a:p>
          <a:pPr algn="ctr"/>
          <a:r>
            <a:rPr lang="ru-RU" sz="2000" dirty="0"/>
            <a:t>Стрела выходит из колчана, взвилась - и падает казак. (А. Пушкин)</a:t>
          </a:r>
        </a:p>
        <a:p>
          <a:pPr algn="ctr"/>
          <a:r>
            <a:rPr lang="ru-RU" sz="2000" dirty="0">
              <a:latin typeface="Calibri"/>
            </a:rPr>
            <a:t>[     ] - и [    ].</a:t>
          </a:r>
        </a:p>
        <a:p>
          <a:pPr algn="ctr"/>
          <a:endParaRPr lang="ru-RU" sz="800" dirty="0"/>
        </a:p>
        <a:p>
          <a:pPr algn="ctr"/>
          <a:endParaRPr lang="ru-RU" sz="800" dirty="0"/>
        </a:p>
      </dgm:t>
    </dgm:pt>
    <dgm:pt modelId="{11260154-E6E4-4622-9A07-DF91A272B3CE}" type="sibTrans" cxnId="{8C2F1FDF-B910-41FC-86CF-673AB729B576}">
      <dgm:prSet/>
      <dgm:spPr/>
      <dgm:t>
        <a:bodyPr/>
        <a:lstStyle/>
        <a:p>
          <a:endParaRPr lang="ru-RU"/>
        </a:p>
      </dgm:t>
    </dgm:pt>
    <dgm:pt modelId="{16C9CF34-F173-4614-825B-DE01EA7FF6FE}" type="parTrans" cxnId="{8C2F1FDF-B910-41FC-86CF-673AB729B576}">
      <dgm:prSet/>
      <dgm:spPr/>
      <dgm:t>
        <a:bodyPr/>
        <a:lstStyle/>
        <a:p>
          <a:endParaRPr lang="ru-RU"/>
        </a:p>
      </dgm:t>
    </dgm:pt>
    <dgm:pt modelId="{F9F6C47B-0935-4907-A821-6D622E510257}" type="pres">
      <dgm:prSet presAssocID="{D35B4561-B841-44EF-91D7-10398889030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EE9B264-4319-4AE1-BA5D-B51857387A39}" type="pres">
      <dgm:prSet presAssocID="{6CC1DF77-0200-49D7-AA18-7C105A0C750B}" presName="hierRoot1" presStyleCnt="0"/>
      <dgm:spPr/>
    </dgm:pt>
    <dgm:pt modelId="{13C265A0-78DF-4B0C-B5C2-D7EC870F8C5E}" type="pres">
      <dgm:prSet presAssocID="{6CC1DF77-0200-49D7-AA18-7C105A0C750B}" presName="composite" presStyleCnt="0"/>
      <dgm:spPr/>
    </dgm:pt>
    <dgm:pt modelId="{52DB3FD2-7A6D-4858-9C5D-E6A417EE0E23}" type="pres">
      <dgm:prSet presAssocID="{6CC1DF77-0200-49D7-AA18-7C105A0C750B}" presName="background" presStyleLbl="node0" presStyleIdx="0" presStyleCnt="1"/>
      <dgm:spPr/>
    </dgm:pt>
    <dgm:pt modelId="{5A1A699A-28E2-4AAE-9FD8-CB112A924E05}" type="pres">
      <dgm:prSet presAssocID="{6CC1DF77-0200-49D7-AA18-7C105A0C750B}" presName="text" presStyleLbl="fgAcc0" presStyleIdx="0" presStyleCnt="1" custScaleX="558120" custScaleY="45632" custLinFactNeighborX="199" custLinFactNeighborY="-54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9A56119-A5D8-4728-969A-EFA0EBB8B12E}" type="pres">
      <dgm:prSet presAssocID="{6CC1DF77-0200-49D7-AA18-7C105A0C750B}" presName="hierChild2" presStyleCnt="0"/>
      <dgm:spPr/>
    </dgm:pt>
    <dgm:pt modelId="{377A74F7-43DF-4575-9AB1-06CABB69FE48}" type="pres">
      <dgm:prSet presAssocID="{59BA1A98-27FF-43E0-A055-7BEE13759F6B}" presName="Name10" presStyleLbl="parChTrans1D2" presStyleIdx="0" presStyleCnt="1"/>
      <dgm:spPr/>
      <dgm:t>
        <a:bodyPr/>
        <a:lstStyle/>
        <a:p>
          <a:endParaRPr lang="ru-RU"/>
        </a:p>
      </dgm:t>
    </dgm:pt>
    <dgm:pt modelId="{78078490-95E7-496B-8B76-CF00630D49C6}" type="pres">
      <dgm:prSet presAssocID="{E1F496AD-BADF-49F2-B19E-344A7BD3AA65}" presName="hierRoot2" presStyleCnt="0"/>
      <dgm:spPr/>
    </dgm:pt>
    <dgm:pt modelId="{4D7BF6B9-308A-4B99-8174-F72B46B4CCE9}" type="pres">
      <dgm:prSet presAssocID="{E1F496AD-BADF-49F2-B19E-344A7BD3AA65}" presName="composite2" presStyleCnt="0"/>
      <dgm:spPr/>
    </dgm:pt>
    <dgm:pt modelId="{1F706726-DC43-4C02-8D3D-E391E54DE68E}" type="pres">
      <dgm:prSet presAssocID="{E1F496AD-BADF-49F2-B19E-344A7BD3AA65}" presName="background2" presStyleLbl="node2" presStyleIdx="0" presStyleCnt="1"/>
      <dgm:spPr/>
    </dgm:pt>
    <dgm:pt modelId="{384115B2-D294-40B0-92CC-23F8C8BE762D}" type="pres">
      <dgm:prSet presAssocID="{E1F496AD-BADF-49F2-B19E-344A7BD3AA65}" presName="text2" presStyleLbl="fgAcc2" presStyleIdx="0" presStyleCnt="1" custScaleX="562312" custScaleY="59704" custLinFactNeighborX="24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80D210B-B126-48F0-B542-F0B615D470FB}" type="pres">
      <dgm:prSet presAssocID="{E1F496AD-BADF-49F2-B19E-344A7BD3AA65}" presName="hierChild3" presStyleCnt="0"/>
      <dgm:spPr/>
    </dgm:pt>
    <dgm:pt modelId="{0CE9FC5A-192E-41B7-8C16-60F43C60A1D2}" type="pres">
      <dgm:prSet presAssocID="{0FBC67D2-A36A-4159-B7E3-9474053D13E7}" presName="Name17" presStyleLbl="parChTrans1D3" presStyleIdx="0" presStyleCnt="2"/>
      <dgm:spPr/>
      <dgm:t>
        <a:bodyPr/>
        <a:lstStyle/>
        <a:p>
          <a:endParaRPr lang="ru-RU"/>
        </a:p>
      </dgm:t>
    </dgm:pt>
    <dgm:pt modelId="{7D7E0C16-777F-4227-9580-06E4BB110A2B}" type="pres">
      <dgm:prSet presAssocID="{E361AD55-D684-464A-A50B-33009DC095C1}" presName="hierRoot3" presStyleCnt="0"/>
      <dgm:spPr/>
    </dgm:pt>
    <dgm:pt modelId="{041C411D-5F90-475F-9CA7-47359F1698FA}" type="pres">
      <dgm:prSet presAssocID="{E361AD55-D684-464A-A50B-33009DC095C1}" presName="composite3" presStyleCnt="0"/>
      <dgm:spPr/>
    </dgm:pt>
    <dgm:pt modelId="{47D3FF08-E8A7-4FF1-89D9-BC2A397F05E0}" type="pres">
      <dgm:prSet presAssocID="{E361AD55-D684-464A-A50B-33009DC095C1}" presName="background3" presStyleLbl="node3" presStyleIdx="0" presStyleCnt="2"/>
      <dgm:spPr/>
    </dgm:pt>
    <dgm:pt modelId="{D1E3776C-614E-49F2-BF13-5A363A27AF6F}" type="pres">
      <dgm:prSet presAssocID="{E361AD55-D684-464A-A50B-33009DC095C1}" presName="text3" presStyleLbl="fgAcc3" presStyleIdx="0" presStyleCnt="2" custScaleX="267477" custScaleY="5317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E3AAA75-4DA8-414B-9B00-A85814CB5F01}" type="pres">
      <dgm:prSet presAssocID="{E361AD55-D684-464A-A50B-33009DC095C1}" presName="hierChild4" presStyleCnt="0"/>
      <dgm:spPr/>
    </dgm:pt>
    <dgm:pt modelId="{7A4A5C35-CC35-4C12-B549-1A931B1CB857}" type="pres">
      <dgm:prSet presAssocID="{BDAFEA1C-B0CB-4664-991E-D282E6561AFB}" presName="Name23" presStyleLbl="parChTrans1D4" presStyleIdx="0" presStyleCnt="2"/>
      <dgm:spPr/>
      <dgm:t>
        <a:bodyPr/>
        <a:lstStyle/>
        <a:p>
          <a:endParaRPr lang="ru-RU"/>
        </a:p>
      </dgm:t>
    </dgm:pt>
    <dgm:pt modelId="{7EDA6678-3F93-40B5-A624-F84CF3E3ABCC}" type="pres">
      <dgm:prSet presAssocID="{D20332C7-484D-4506-8ED9-D3811C2029FF}" presName="hierRoot4" presStyleCnt="0"/>
      <dgm:spPr/>
    </dgm:pt>
    <dgm:pt modelId="{39722B53-BCFF-4C87-B3A6-924B57152E00}" type="pres">
      <dgm:prSet presAssocID="{D20332C7-484D-4506-8ED9-D3811C2029FF}" presName="composite4" presStyleCnt="0"/>
      <dgm:spPr/>
    </dgm:pt>
    <dgm:pt modelId="{2DFAD663-E72C-4267-B77D-0C2885235BD4}" type="pres">
      <dgm:prSet presAssocID="{D20332C7-484D-4506-8ED9-D3811C2029FF}" presName="background4" presStyleLbl="node4" presStyleIdx="0" presStyleCnt="2"/>
      <dgm:spPr/>
    </dgm:pt>
    <dgm:pt modelId="{AAF24C71-343E-4997-9B5E-9422FC319395}" type="pres">
      <dgm:prSet presAssocID="{D20332C7-484D-4506-8ED9-D3811C2029FF}" presName="text4" presStyleLbl="fgAcc4" presStyleIdx="0" presStyleCnt="2" custScaleX="259979" custScaleY="34177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7EBC689-56E2-41BE-B926-C73DA06CB431}" type="pres">
      <dgm:prSet presAssocID="{D20332C7-484D-4506-8ED9-D3811C2029FF}" presName="hierChild5" presStyleCnt="0"/>
      <dgm:spPr/>
    </dgm:pt>
    <dgm:pt modelId="{FD683E7E-0E86-40F3-ACD9-126D8182BD41}" type="pres">
      <dgm:prSet presAssocID="{5A7AD2E9-DF7D-4844-B307-A1FE84F5628A}" presName="Name17" presStyleLbl="parChTrans1D3" presStyleIdx="1" presStyleCnt="2"/>
      <dgm:spPr/>
      <dgm:t>
        <a:bodyPr/>
        <a:lstStyle/>
        <a:p>
          <a:endParaRPr lang="ru-RU"/>
        </a:p>
      </dgm:t>
    </dgm:pt>
    <dgm:pt modelId="{09132E6F-5E2C-4E82-A9BF-A6092B5F6840}" type="pres">
      <dgm:prSet presAssocID="{E60CFF84-0926-46D4-8CA3-865ECF7E30FC}" presName="hierRoot3" presStyleCnt="0"/>
      <dgm:spPr/>
    </dgm:pt>
    <dgm:pt modelId="{EC35850D-ACEA-4FD4-B08E-085F8867B6D0}" type="pres">
      <dgm:prSet presAssocID="{E60CFF84-0926-46D4-8CA3-865ECF7E30FC}" presName="composite3" presStyleCnt="0"/>
      <dgm:spPr/>
    </dgm:pt>
    <dgm:pt modelId="{FDD98F85-C01B-43E0-9261-E8BFCC8F9CD6}" type="pres">
      <dgm:prSet presAssocID="{E60CFF84-0926-46D4-8CA3-865ECF7E30FC}" presName="background3" presStyleLbl="node3" presStyleIdx="1" presStyleCnt="2"/>
      <dgm:spPr/>
    </dgm:pt>
    <dgm:pt modelId="{44B4A5F8-34FB-4D33-B3EC-98A3521E5B95}" type="pres">
      <dgm:prSet presAssocID="{E60CFF84-0926-46D4-8CA3-865ECF7E30FC}" presName="text3" presStyleLbl="fgAcc3" presStyleIdx="1" presStyleCnt="2" custScaleX="262965" custScaleY="5631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819B4A8-6438-47BC-AD0D-9CD14CC309DA}" type="pres">
      <dgm:prSet presAssocID="{E60CFF84-0926-46D4-8CA3-865ECF7E30FC}" presName="hierChild4" presStyleCnt="0"/>
      <dgm:spPr/>
    </dgm:pt>
    <dgm:pt modelId="{8A70B51A-2A1A-47CD-84F9-02FBE984DA1F}" type="pres">
      <dgm:prSet presAssocID="{16C9CF34-F173-4614-825B-DE01EA7FF6FE}" presName="Name23" presStyleLbl="parChTrans1D4" presStyleIdx="1" presStyleCnt="2"/>
      <dgm:spPr/>
      <dgm:t>
        <a:bodyPr/>
        <a:lstStyle/>
        <a:p>
          <a:endParaRPr lang="ru-RU"/>
        </a:p>
      </dgm:t>
    </dgm:pt>
    <dgm:pt modelId="{D0661DCF-9FB2-4DF5-8162-558F349F0052}" type="pres">
      <dgm:prSet presAssocID="{46385904-6A74-4389-A440-B7A7AB35B1C9}" presName="hierRoot4" presStyleCnt="0"/>
      <dgm:spPr/>
    </dgm:pt>
    <dgm:pt modelId="{2D640C16-7833-4E49-8B58-5B5CD45E29FF}" type="pres">
      <dgm:prSet presAssocID="{46385904-6A74-4389-A440-B7A7AB35B1C9}" presName="composite4" presStyleCnt="0"/>
      <dgm:spPr/>
    </dgm:pt>
    <dgm:pt modelId="{169B1EEA-2873-4D71-A6ED-3A27A74E7F84}" type="pres">
      <dgm:prSet presAssocID="{46385904-6A74-4389-A440-B7A7AB35B1C9}" presName="background4" presStyleLbl="node4" presStyleIdx="1" presStyleCnt="2"/>
      <dgm:spPr/>
    </dgm:pt>
    <dgm:pt modelId="{263E539E-6FDE-4249-B69E-DE330629D901}" type="pres">
      <dgm:prSet presAssocID="{46385904-6A74-4389-A440-B7A7AB35B1C9}" presName="text4" presStyleLbl="fgAcc4" presStyleIdx="1" presStyleCnt="2" custScaleX="252984" custScaleY="34177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861D296-24D1-47BF-B4CF-57F600F55973}" type="pres">
      <dgm:prSet presAssocID="{46385904-6A74-4389-A440-B7A7AB35B1C9}" presName="hierChild5" presStyleCnt="0"/>
      <dgm:spPr/>
    </dgm:pt>
  </dgm:ptLst>
  <dgm:cxnLst>
    <dgm:cxn modelId="{870F3A71-1477-468E-82EA-1978F1A8ACFC}" srcId="{D35B4561-B841-44EF-91D7-103988890303}" destId="{6CC1DF77-0200-49D7-AA18-7C105A0C750B}" srcOrd="0" destOrd="0" parTransId="{DC62D0A0-AEDA-43C1-89F4-E0FFC1CA780D}" sibTransId="{AB48A817-7FA2-49C6-BEAD-55683C9A6566}"/>
    <dgm:cxn modelId="{3D745204-EBD6-4A6D-9E92-4A74EC080D17}" type="presOf" srcId="{16C9CF34-F173-4614-825B-DE01EA7FF6FE}" destId="{8A70B51A-2A1A-47CD-84F9-02FBE984DA1F}" srcOrd="0" destOrd="0" presId="urn:microsoft.com/office/officeart/2005/8/layout/hierarchy1"/>
    <dgm:cxn modelId="{C275F863-449D-4BA2-8706-185A2C3BB7DC}" type="presOf" srcId="{6CC1DF77-0200-49D7-AA18-7C105A0C750B}" destId="{5A1A699A-28E2-4AAE-9FD8-CB112A924E05}" srcOrd="0" destOrd="0" presId="urn:microsoft.com/office/officeart/2005/8/layout/hierarchy1"/>
    <dgm:cxn modelId="{B9752523-1E97-45E2-B3F7-F5243E1A1263}" type="presOf" srcId="{BDAFEA1C-B0CB-4664-991E-D282E6561AFB}" destId="{7A4A5C35-CC35-4C12-B549-1A931B1CB857}" srcOrd="0" destOrd="0" presId="urn:microsoft.com/office/officeart/2005/8/layout/hierarchy1"/>
    <dgm:cxn modelId="{8C2F1FDF-B910-41FC-86CF-673AB729B576}" srcId="{E60CFF84-0926-46D4-8CA3-865ECF7E30FC}" destId="{46385904-6A74-4389-A440-B7A7AB35B1C9}" srcOrd="0" destOrd="0" parTransId="{16C9CF34-F173-4614-825B-DE01EA7FF6FE}" sibTransId="{11260154-E6E4-4622-9A07-DF91A272B3CE}"/>
    <dgm:cxn modelId="{88806FE0-0359-49D5-84FB-CFEF911447DA}" type="presOf" srcId="{D20332C7-484D-4506-8ED9-D3811C2029FF}" destId="{AAF24C71-343E-4997-9B5E-9422FC319395}" srcOrd="0" destOrd="0" presId="urn:microsoft.com/office/officeart/2005/8/layout/hierarchy1"/>
    <dgm:cxn modelId="{ED4E66BC-D38A-41A8-A54C-DE6A281A9ECF}" type="presOf" srcId="{5A7AD2E9-DF7D-4844-B307-A1FE84F5628A}" destId="{FD683E7E-0E86-40F3-ACD9-126D8182BD41}" srcOrd="0" destOrd="0" presId="urn:microsoft.com/office/officeart/2005/8/layout/hierarchy1"/>
    <dgm:cxn modelId="{74CAEBBC-7381-4A3D-A82D-FE0634B41263}" type="presOf" srcId="{46385904-6A74-4389-A440-B7A7AB35B1C9}" destId="{263E539E-6FDE-4249-B69E-DE330629D901}" srcOrd="0" destOrd="0" presId="urn:microsoft.com/office/officeart/2005/8/layout/hierarchy1"/>
    <dgm:cxn modelId="{517D3ACE-B05A-4BDD-9684-49AEF9B9D40F}" type="presOf" srcId="{59BA1A98-27FF-43E0-A055-7BEE13759F6B}" destId="{377A74F7-43DF-4575-9AB1-06CABB69FE48}" srcOrd="0" destOrd="0" presId="urn:microsoft.com/office/officeart/2005/8/layout/hierarchy1"/>
    <dgm:cxn modelId="{EB7D5F9F-353B-4E82-8E80-2F8A198B8445}" srcId="{E361AD55-D684-464A-A50B-33009DC095C1}" destId="{D20332C7-484D-4506-8ED9-D3811C2029FF}" srcOrd="0" destOrd="0" parTransId="{BDAFEA1C-B0CB-4664-991E-D282E6561AFB}" sibTransId="{A8DCCC83-F3DA-4239-A07D-963E803C370C}"/>
    <dgm:cxn modelId="{449EDEB4-429C-4843-B079-EA9AD95D6DC2}" srcId="{6CC1DF77-0200-49D7-AA18-7C105A0C750B}" destId="{E1F496AD-BADF-49F2-B19E-344A7BD3AA65}" srcOrd="0" destOrd="0" parTransId="{59BA1A98-27FF-43E0-A055-7BEE13759F6B}" sibTransId="{6F022AAE-A4CD-4B4F-A8B1-5792A3718E40}"/>
    <dgm:cxn modelId="{48A8A23A-2BB6-44DF-AD7C-FA9B9A99EDF1}" type="presOf" srcId="{E1F496AD-BADF-49F2-B19E-344A7BD3AA65}" destId="{384115B2-D294-40B0-92CC-23F8C8BE762D}" srcOrd="0" destOrd="0" presId="urn:microsoft.com/office/officeart/2005/8/layout/hierarchy1"/>
    <dgm:cxn modelId="{C930FA8D-709F-49D9-A1FF-A6E17DAEFCA1}" type="presOf" srcId="{0FBC67D2-A36A-4159-B7E3-9474053D13E7}" destId="{0CE9FC5A-192E-41B7-8C16-60F43C60A1D2}" srcOrd="0" destOrd="0" presId="urn:microsoft.com/office/officeart/2005/8/layout/hierarchy1"/>
    <dgm:cxn modelId="{3256A191-79C6-49BB-87C8-0DBA195438E7}" srcId="{E1F496AD-BADF-49F2-B19E-344A7BD3AA65}" destId="{E60CFF84-0926-46D4-8CA3-865ECF7E30FC}" srcOrd="1" destOrd="0" parTransId="{5A7AD2E9-DF7D-4844-B307-A1FE84F5628A}" sibTransId="{A331220B-7504-494F-A6B4-1EE69B5CC510}"/>
    <dgm:cxn modelId="{10F4B14E-DE86-4095-81C6-27102377D7D6}" type="presOf" srcId="{E60CFF84-0926-46D4-8CA3-865ECF7E30FC}" destId="{44B4A5F8-34FB-4D33-B3EC-98A3521E5B95}" srcOrd="0" destOrd="0" presId="urn:microsoft.com/office/officeart/2005/8/layout/hierarchy1"/>
    <dgm:cxn modelId="{D107EE80-D132-408E-B205-DED86D8FEEE2}" type="presOf" srcId="{D35B4561-B841-44EF-91D7-103988890303}" destId="{F9F6C47B-0935-4907-A821-6D622E510257}" srcOrd="0" destOrd="0" presId="urn:microsoft.com/office/officeart/2005/8/layout/hierarchy1"/>
    <dgm:cxn modelId="{422DAD1F-C35D-43AC-AD94-23F530B341DF}" type="presOf" srcId="{E361AD55-D684-464A-A50B-33009DC095C1}" destId="{D1E3776C-614E-49F2-BF13-5A363A27AF6F}" srcOrd="0" destOrd="0" presId="urn:microsoft.com/office/officeart/2005/8/layout/hierarchy1"/>
    <dgm:cxn modelId="{0AFA16F1-D580-491B-B9D3-7EAC1B9C5DBE}" srcId="{E1F496AD-BADF-49F2-B19E-344A7BD3AA65}" destId="{E361AD55-D684-464A-A50B-33009DC095C1}" srcOrd="0" destOrd="0" parTransId="{0FBC67D2-A36A-4159-B7E3-9474053D13E7}" sibTransId="{74D08C80-5373-40FB-9F4B-0F4677943532}"/>
    <dgm:cxn modelId="{04B94D56-C27D-453A-84A0-2985B403D661}" type="presParOf" srcId="{F9F6C47B-0935-4907-A821-6D622E510257}" destId="{8EE9B264-4319-4AE1-BA5D-B51857387A39}" srcOrd="0" destOrd="0" presId="urn:microsoft.com/office/officeart/2005/8/layout/hierarchy1"/>
    <dgm:cxn modelId="{1985C73D-FD6E-474F-8A56-8B90B0D0EC34}" type="presParOf" srcId="{8EE9B264-4319-4AE1-BA5D-B51857387A39}" destId="{13C265A0-78DF-4B0C-B5C2-D7EC870F8C5E}" srcOrd="0" destOrd="0" presId="urn:microsoft.com/office/officeart/2005/8/layout/hierarchy1"/>
    <dgm:cxn modelId="{654DC52B-B04C-4512-9E62-6B0D2230FA8D}" type="presParOf" srcId="{13C265A0-78DF-4B0C-B5C2-D7EC870F8C5E}" destId="{52DB3FD2-7A6D-4858-9C5D-E6A417EE0E23}" srcOrd="0" destOrd="0" presId="urn:microsoft.com/office/officeart/2005/8/layout/hierarchy1"/>
    <dgm:cxn modelId="{DBCE13D8-8DAE-4BCD-9577-E2BD57E8C0C5}" type="presParOf" srcId="{13C265A0-78DF-4B0C-B5C2-D7EC870F8C5E}" destId="{5A1A699A-28E2-4AAE-9FD8-CB112A924E05}" srcOrd="1" destOrd="0" presId="urn:microsoft.com/office/officeart/2005/8/layout/hierarchy1"/>
    <dgm:cxn modelId="{E10478D0-ADAC-4281-AB92-2B36901FD351}" type="presParOf" srcId="{8EE9B264-4319-4AE1-BA5D-B51857387A39}" destId="{39A56119-A5D8-4728-969A-EFA0EBB8B12E}" srcOrd="1" destOrd="0" presId="urn:microsoft.com/office/officeart/2005/8/layout/hierarchy1"/>
    <dgm:cxn modelId="{EBDF3853-E78C-4AD0-86BE-04E2D9E6C2FF}" type="presParOf" srcId="{39A56119-A5D8-4728-969A-EFA0EBB8B12E}" destId="{377A74F7-43DF-4575-9AB1-06CABB69FE48}" srcOrd="0" destOrd="0" presId="urn:microsoft.com/office/officeart/2005/8/layout/hierarchy1"/>
    <dgm:cxn modelId="{2029CBCC-552E-490C-B588-4FC798EE55CE}" type="presParOf" srcId="{39A56119-A5D8-4728-969A-EFA0EBB8B12E}" destId="{78078490-95E7-496B-8B76-CF00630D49C6}" srcOrd="1" destOrd="0" presId="urn:microsoft.com/office/officeart/2005/8/layout/hierarchy1"/>
    <dgm:cxn modelId="{48782702-8093-47A6-8232-2552A4FD039F}" type="presParOf" srcId="{78078490-95E7-496B-8B76-CF00630D49C6}" destId="{4D7BF6B9-308A-4B99-8174-F72B46B4CCE9}" srcOrd="0" destOrd="0" presId="urn:microsoft.com/office/officeart/2005/8/layout/hierarchy1"/>
    <dgm:cxn modelId="{1C9BC633-6629-48E5-B8FD-C19ACF6C2125}" type="presParOf" srcId="{4D7BF6B9-308A-4B99-8174-F72B46B4CCE9}" destId="{1F706726-DC43-4C02-8D3D-E391E54DE68E}" srcOrd="0" destOrd="0" presId="urn:microsoft.com/office/officeart/2005/8/layout/hierarchy1"/>
    <dgm:cxn modelId="{612D2687-3513-4471-A311-96373A7E4930}" type="presParOf" srcId="{4D7BF6B9-308A-4B99-8174-F72B46B4CCE9}" destId="{384115B2-D294-40B0-92CC-23F8C8BE762D}" srcOrd="1" destOrd="0" presId="urn:microsoft.com/office/officeart/2005/8/layout/hierarchy1"/>
    <dgm:cxn modelId="{7AEAB52C-9642-4184-AAE7-21FAB2FEF796}" type="presParOf" srcId="{78078490-95E7-496B-8B76-CF00630D49C6}" destId="{D80D210B-B126-48F0-B542-F0B615D470FB}" srcOrd="1" destOrd="0" presId="urn:microsoft.com/office/officeart/2005/8/layout/hierarchy1"/>
    <dgm:cxn modelId="{836087A1-0E60-4134-B7EC-1C63F6E1D668}" type="presParOf" srcId="{D80D210B-B126-48F0-B542-F0B615D470FB}" destId="{0CE9FC5A-192E-41B7-8C16-60F43C60A1D2}" srcOrd="0" destOrd="0" presId="urn:microsoft.com/office/officeart/2005/8/layout/hierarchy1"/>
    <dgm:cxn modelId="{A005D746-643C-4E1E-B7C0-6CF78AE91F64}" type="presParOf" srcId="{D80D210B-B126-48F0-B542-F0B615D470FB}" destId="{7D7E0C16-777F-4227-9580-06E4BB110A2B}" srcOrd="1" destOrd="0" presId="urn:microsoft.com/office/officeart/2005/8/layout/hierarchy1"/>
    <dgm:cxn modelId="{C3A72943-0D0E-4105-9E5E-AE42D65E67AC}" type="presParOf" srcId="{7D7E0C16-777F-4227-9580-06E4BB110A2B}" destId="{041C411D-5F90-475F-9CA7-47359F1698FA}" srcOrd="0" destOrd="0" presId="urn:microsoft.com/office/officeart/2005/8/layout/hierarchy1"/>
    <dgm:cxn modelId="{8172DADF-7060-407B-B04F-E42D539F22D3}" type="presParOf" srcId="{041C411D-5F90-475F-9CA7-47359F1698FA}" destId="{47D3FF08-E8A7-4FF1-89D9-BC2A397F05E0}" srcOrd="0" destOrd="0" presId="urn:microsoft.com/office/officeart/2005/8/layout/hierarchy1"/>
    <dgm:cxn modelId="{D4604B62-2C5F-42A5-97C9-EB8FD229804A}" type="presParOf" srcId="{041C411D-5F90-475F-9CA7-47359F1698FA}" destId="{D1E3776C-614E-49F2-BF13-5A363A27AF6F}" srcOrd="1" destOrd="0" presId="urn:microsoft.com/office/officeart/2005/8/layout/hierarchy1"/>
    <dgm:cxn modelId="{B5AC6E08-CE27-4205-82E8-38C7046144C4}" type="presParOf" srcId="{7D7E0C16-777F-4227-9580-06E4BB110A2B}" destId="{AE3AAA75-4DA8-414B-9B00-A85814CB5F01}" srcOrd="1" destOrd="0" presId="urn:microsoft.com/office/officeart/2005/8/layout/hierarchy1"/>
    <dgm:cxn modelId="{544BF82F-B519-4396-8527-CFE28E6EEBCB}" type="presParOf" srcId="{AE3AAA75-4DA8-414B-9B00-A85814CB5F01}" destId="{7A4A5C35-CC35-4C12-B549-1A931B1CB857}" srcOrd="0" destOrd="0" presId="urn:microsoft.com/office/officeart/2005/8/layout/hierarchy1"/>
    <dgm:cxn modelId="{971776BC-ADBE-4766-A131-14C3A977C716}" type="presParOf" srcId="{AE3AAA75-4DA8-414B-9B00-A85814CB5F01}" destId="{7EDA6678-3F93-40B5-A624-F84CF3E3ABCC}" srcOrd="1" destOrd="0" presId="urn:microsoft.com/office/officeart/2005/8/layout/hierarchy1"/>
    <dgm:cxn modelId="{E1A44821-4A3A-4C92-BCB0-0D5199C650C1}" type="presParOf" srcId="{7EDA6678-3F93-40B5-A624-F84CF3E3ABCC}" destId="{39722B53-BCFF-4C87-B3A6-924B57152E00}" srcOrd="0" destOrd="0" presId="urn:microsoft.com/office/officeart/2005/8/layout/hierarchy1"/>
    <dgm:cxn modelId="{FA63C12D-D618-4B28-BCD5-2CE5098DE88B}" type="presParOf" srcId="{39722B53-BCFF-4C87-B3A6-924B57152E00}" destId="{2DFAD663-E72C-4267-B77D-0C2885235BD4}" srcOrd="0" destOrd="0" presId="urn:microsoft.com/office/officeart/2005/8/layout/hierarchy1"/>
    <dgm:cxn modelId="{AE967109-ED95-4F73-B190-E4D30EC5C6A5}" type="presParOf" srcId="{39722B53-BCFF-4C87-B3A6-924B57152E00}" destId="{AAF24C71-343E-4997-9B5E-9422FC319395}" srcOrd="1" destOrd="0" presId="urn:microsoft.com/office/officeart/2005/8/layout/hierarchy1"/>
    <dgm:cxn modelId="{64D9DDCA-F97B-4925-9BB9-0CDC9BFD81E9}" type="presParOf" srcId="{7EDA6678-3F93-40B5-A624-F84CF3E3ABCC}" destId="{A7EBC689-56E2-41BE-B926-C73DA06CB431}" srcOrd="1" destOrd="0" presId="urn:microsoft.com/office/officeart/2005/8/layout/hierarchy1"/>
    <dgm:cxn modelId="{5F726BDE-595D-47C1-A48E-D72525C875AC}" type="presParOf" srcId="{D80D210B-B126-48F0-B542-F0B615D470FB}" destId="{FD683E7E-0E86-40F3-ACD9-126D8182BD41}" srcOrd="2" destOrd="0" presId="urn:microsoft.com/office/officeart/2005/8/layout/hierarchy1"/>
    <dgm:cxn modelId="{8167A171-B1DA-48D9-A075-EEB519BF7648}" type="presParOf" srcId="{D80D210B-B126-48F0-B542-F0B615D470FB}" destId="{09132E6F-5E2C-4E82-A9BF-A6092B5F6840}" srcOrd="3" destOrd="0" presId="urn:microsoft.com/office/officeart/2005/8/layout/hierarchy1"/>
    <dgm:cxn modelId="{E24A310D-44EB-4DB0-BD41-7631211B98B9}" type="presParOf" srcId="{09132E6F-5E2C-4E82-A9BF-A6092B5F6840}" destId="{EC35850D-ACEA-4FD4-B08E-085F8867B6D0}" srcOrd="0" destOrd="0" presId="urn:microsoft.com/office/officeart/2005/8/layout/hierarchy1"/>
    <dgm:cxn modelId="{E51476E5-1D77-44EB-A2F6-23AC3871C400}" type="presParOf" srcId="{EC35850D-ACEA-4FD4-B08E-085F8867B6D0}" destId="{FDD98F85-C01B-43E0-9261-E8BFCC8F9CD6}" srcOrd="0" destOrd="0" presId="urn:microsoft.com/office/officeart/2005/8/layout/hierarchy1"/>
    <dgm:cxn modelId="{18C02D26-D7C5-4EEA-9D45-54EA6EAAAFA9}" type="presParOf" srcId="{EC35850D-ACEA-4FD4-B08E-085F8867B6D0}" destId="{44B4A5F8-34FB-4D33-B3EC-98A3521E5B95}" srcOrd="1" destOrd="0" presId="urn:microsoft.com/office/officeart/2005/8/layout/hierarchy1"/>
    <dgm:cxn modelId="{B40EC0ED-CF4D-4582-8806-F2A6685BB34E}" type="presParOf" srcId="{09132E6F-5E2C-4E82-A9BF-A6092B5F6840}" destId="{9819B4A8-6438-47BC-AD0D-9CD14CC309DA}" srcOrd="1" destOrd="0" presId="urn:microsoft.com/office/officeart/2005/8/layout/hierarchy1"/>
    <dgm:cxn modelId="{D0F72309-428B-428A-8A1D-B5401AFC4FD6}" type="presParOf" srcId="{9819B4A8-6438-47BC-AD0D-9CD14CC309DA}" destId="{8A70B51A-2A1A-47CD-84F9-02FBE984DA1F}" srcOrd="0" destOrd="0" presId="urn:microsoft.com/office/officeart/2005/8/layout/hierarchy1"/>
    <dgm:cxn modelId="{94833A89-F628-422F-A995-7B3493A00D3B}" type="presParOf" srcId="{9819B4A8-6438-47BC-AD0D-9CD14CC309DA}" destId="{D0661DCF-9FB2-4DF5-8162-558F349F0052}" srcOrd="1" destOrd="0" presId="urn:microsoft.com/office/officeart/2005/8/layout/hierarchy1"/>
    <dgm:cxn modelId="{0E26E592-EAD8-406C-A3C5-F7F01D564530}" type="presParOf" srcId="{D0661DCF-9FB2-4DF5-8162-558F349F0052}" destId="{2D640C16-7833-4E49-8B58-5B5CD45E29FF}" srcOrd="0" destOrd="0" presId="urn:microsoft.com/office/officeart/2005/8/layout/hierarchy1"/>
    <dgm:cxn modelId="{618EC683-35AC-4347-B79A-6723E8F407E5}" type="presParOf" srcId="{2D640C16-7833-4E49-8B58-5B5CD45E29FF}" destId="{169B1EEA-2873-4D71-A6ED-3A27A74E7F84}" srcOrd="0" destOrd="0" presId="urn:microsoft.com/office/officeart/2005/8/layout/hierarchy1"/>
    <dgm:cxn modelId="{1F12B3AB-FA68-432F-A423-076BE19E7569}" type="presParOf" srcId="{2D640C16-7833-4E49-8B58-5B5CD45E29FF}" destId="{263E539E-6FDE-4249-B69E-DE330629D901}" srcOrd="1" destOrd="0" presId="urn:microsoft.com/office/officeart/2005/8/layout/hierarchy1"/>
    <dgm:cxn modelId="{AB3CC300-A629-4B7D-A0EF-641F3F7718AA}" type="presParOf" srcId="{D0661DCF-9FB2-4DF5-8162-558F349F0052}" destId="{9861D296-24D1-47BF-B4CF-57F600F55973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A3B8596-4B22-4711-98EE-97E9D99BEFD9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727C335-7DB7-465C-80D7-BF6E8D4EE90A}">
      <dgm:prSet phldrT="[Текст]" custT="1"/>
      <dgm:spPr/>
      <dgm:t>
        <a:bodyPr/>
        <a:lstStyle/>
        <a:p>
          <a:r>
            <a:rPr lang="ru-RU" sz="2000" dirty="0">
              <a:solidFill>
                <a:schemeClr val="accent4">
                  <a:lumMod val="50000"/>
                </a:schemeClr>
              </a:solidFill>
            </a:rPr>
            <a:t>Разделяйте простые предложения в составе сложного запятой</a:t>
          </a:r>
        </a:p>
      </dgm:t>
    </dgm:pt>
    <dgm:pt modelId="{23A99346-C986-4ACB-8F95-C1E399D31BD1}" type="parTrans" cxnId="{81049F74-5050-47D1-9604-B0C7A539478B}">
      <dgm:prSet/>
      <dgm:spPr/>
      <dgm:t>
        <a:bodyPr/>
        <a:lstStyle/>
        <a:p>
          <a:endParaRPr lang="ru-RU"/>
        </a:p>
      </dgm:t>
    </dgm:pt>
    <dgm:pt modelId="{685BF235-FEE7-4C35-ADB4-03528F064593}" type="sibTrans" cxnId="{81049F74-5050-47D1-9604-B0C7A539478B}">
      <dgm:prSet/>
      <dgm:spPr/>
      <dgm:t>
        <a:bodyPr/>
        <a:lstStyle/>
        <a:p>
          <a:endParaRPr lang="ru-RU"/>
        </a:p>
      </dgm:t>
    </dgm:pt>
    <dgm:pt modelId="{4D941739-EAD2-4C3E-8584-C0B05682F6F8}">
      <dgm:prSet phldrT="[Текст]" custT="1"/>
      <dgm:spPr/>
      <dgm:t>
        <a:bodyPr/>
        <a:lstStyle/>
        <a:p>
          <a:endParaRPr lang="ru-RU" sz="1400" dirty="0" smtClean="0"/>
        </a:p>
        <a:p>
          <a:r>
            <a:rPr lang="ru-RU" sz="1400" dirty="0" smtClean="0"/>
            <a:t>если </a:t>
          </a:r>
          <a:r>
            <a:rPr lang="ru-RU" sz="1400" dirty="0"/>
            <a:t>есть </a:t>
          </a:r>
          <a:r>
            <a:rPr lang="ru-RU" sz="1400" dirty="0" smtClean="0"/>
            <a:t>соединительные </a:t>
          </a:r>
          <a:r>
            <a:rPr lang="ru-RU" sz="1400" dirty="0"/>
            <a:t>союзы </a:t>
          </a:r>
          <a:endParaRPr lang="ru-RU" sz="1400" dirty="0" smtClean="0"/>
        </a:p>
        <a:p>
          <a:r>
            <a:rPr lang="ru-RU" sz="1400" b="1" dirty="0" smtClean="0"/>
            <a:t>и</a:t>
          </a:r>
          <a:r>
            <a:rPr lang="ru-RU" sz="1400" b="1" dirty="0"/>
            <a:t>, да (</a:t>
          </a:r>
          <a:r>
            <a:rPr lang="ru-RU" sz="1400" b="1" dirty="0" err="1"/>
            <a:t>=и</a:t>
          </a:r>
          <a:r>
            <a:rPr lang="ru-RU" sz="1400" b="1" dirty="0"/>
            <a:t>), ни... ни и </a:t>
          </a:r>
          <a:r>
            <a:rPr lang="ru-RU" sz="1400" dirty="0"/>
            <a:t>присоединительные </a:t>
          </a:r>
          <a:endParaRPr lang="ru-RU" sz="1400" dirty="0" smtClean="0"/>
        </a:p>
        <a:p>
          <a:r>
            <a:rPr lang="ru-RU" sz="1400" b="1" dirty="0" smtClean="0"/>
            <a:t>да </a:t>
          </a:r>
          <a:r>
            <a:rPr lang="ru-RU" sz="1400" b="1" dirty="0"/>
            <a:t>и, также, тоже.</a:t>
          </a:r>
        </a:p>
        <a:p>
          <a:r>
            <a:rPr lang="ru-RU" sz="1400" i="1" dirty="0"/>
            <a:t>Сердито бился дождь в окно, и ветер дул, печально воя. </a:t>
          </a:r>
          <a:r>
            <a:rPr lang="ru-RU" sz="1400" dirty="0"/>
            <a:t>(А. Пушкин)</a:t>
          </a:r>
        </a:p>
        <a:p>
          <a:r>
            <a:rPr lang="ru-RU" sz="1400" dirty="0">
              <a:latin typeface="Calibri"/>
            </a:rPr>
            <a:t>[     ], и [    ].</a:t>
          </a:r>
          <a:endParaRPr lang="ru-RU" sz="1400" dirty="0"/>
        </a:p>
        <a:p>
          <a:endParaRPr lang="ru-RU" sz="900" dirty="0"/>
        </a:p>
      </dgm:t>
    </dgm:pt>
    <dgm:pt modelId="{BFD22AE3-4D34-46B5-A1AB-74E17050BCB2}" type="parTrans" cxnId="{C05B49B8-2F78-4E01-A277-FFD3D9F1546A}">
      <dgm:prSet/>
      <dgm:spPr/>
      <dgm:t>
        <a:bodyPr/>
        <a:lstStyle/>
        <a:p>
          <a:endParaRPr lang="ru-RU"/>
        </a:p>
      </dgm:t>
    </dgm:pt>
    <dgm:pt modelId="{C5123280-2CC0-4C43-BDC4-C4F5E008A8AB}" type="sibTrans" cxnId="{C05B49B8-2F78-4E01-A277-FFD3D9F1546A}">
      <dgm:prSet/>
      <dgm:spPr/>
      <dgm:t>
        <a:bodyPr/>
        <a:lstStyle/>
        <a:p>
          <a:endParaRPr lang="ru-RU"/>
        </a:p>
      </dgm:t>
    </dgm:pt>
    <dgm:pt modelId="{61A8C229-EB9F-4BCD-ABB6-50441592B3DB}">
      <dgm:prSet phldrT="[Текст]" custT="1"/>
      <dgm:spPr/>
      <dgm:t>
        <a:bodyPr/>
        <a:lstStyle/>
        <a:p>
          <a:r>
            <a:rPr lang="ru-RU" sz="1400" dirty="0"/>
            <a:t>если есть  разделительные союзы </a:t>
          </a:r>
          <a:endParaRPr lang="ru-RU" sz="1400" dirty="0" smtClean="0"/>
        </a:p>
        <a:p>
          <a:r>
            <a:rPr lang="ru-RU" sz="1400" b="1" dirty="0" smtClean="0"/>
            <a:t>иль</a:t>
          </a:r>
          <a:r>
            <a:rPr lang="ru-RU" sz="1400" b="1" dirty="0"/>
            <a:t>, или, либо, то... то, не то... не то.</a:t>
          </a:r>
        </a:p>
        <a:p>
          <a:r>
            <a:rPr lang="ru-RU" sz="1400" i="1" dirty="0"/>
            <a:t>То светило солнце, то шел дождь. </a:t>
          </a:r>
          <a:endParaRPr lang="ru-RU" sz="1400" i="1" dirty="0" smtClean="0"/>
        </a:p>
        <a:p>
          <a:r>
            <a:rPr lang="ru-RU" sz="1400" dirty="0" smtClean="0"/>
            <a:t>(</a:t>
          </a:r>
          <a:r>
            <a:rPr lang="ru-RU" sz="1400" dirty="0"/>
            <a:t>В. Арсеньев)</a:t>
          </a:r>
        </a:p>
        <a:p>
          <a:r>
            <a:rPr lang="ru-RU" sz="1400" dirty="0">
              <a:latin typeface="Calibri"/>
            </a:rPr>
            <a:t>То [     ], </a:t>
          </a:r>
          <a:r>
            <a:rPr lang="ru-RU" sz="1400" dirty="0" err="1">
              <a:latin typeface="Calibri"/>
            </a:rPr>
            <a:t>то</a:t>
          </a:r>
          <a:r>
            <a:rPr lang="ru-RU" sz="1400" dirty="0">
              <a:latin typeface="Calibri"/>
            </a:rPr>
            <a:t> [    ].</a:t>
          </a:r>
          <a:endParaRPr lang="ru-RU" sz="1400" dirty="0"/>
        </a:p>
      </dgm:t>
    </dgm:pt>
    <dgm:pt modelId="{22AE2647-72A7-47EE-8BCE-684E62B975DF}" type="parTrans" cxnId="{07CCC498-C807-4938-987F-2CF2F5964082}">
      <dgm:prSet/>
      <dgm:spPr/>
      <dgm:t>
        <a:bodyPr/>
        <a:lstStyle/>
        <a:p>
          <a:endParaRPr lang="ru-RU"/>
        </a:p>
      </dgm:t>
    </dgm:pt>
    <dgm:pt modelId="{19B82B1E-F090-4B85-96D1-7270485A1945}" type="sibTrans" cxnId="{07CCC498-C807-4938-987F-2CF2F5964082}">
      <dgm:prSet/>
      <dgm:spPr/>
      <dgm:t>
        <a:bodyPr/>
        <a:lstStyle/>
        <a:p>
          <a:endParaRPr lang="ru-RU"/>
        </a:p>
      </dgm:t>
    </dgm:pt>
    <dgm:pt modelId="{9BA92EB6-840F-4753-9CDB-C0DA55B8B21F}">
      <dgm:prSet phldrT="[Текст]" custT="1"/>
      <dgm:spPr/>
      <dgm:t>
        <a:bodyPr/>
        <a:lstStyle/>
        <a:p>
          <a:r>
            <a:rPr lang="ru-RU" sz="2000" dirty="0">
              <a:solidFill>
                <a:schemeClr val="accent4">
                  <a:lumMod val="50000"/>
                </a:schemeClr>
              </a:solidFill>
            </a:rPr>
            <a:t>Пишите без запятой, если простые предложения в составе сложного</a:t>
          </a:r>
        </a:p>
      </dgm:t>
    </dgm:pt>
    <dgm:pt modelId="{8EC01FA6-44C3-440E-92D0-D61C59D0E4ED}" type="parTrans" cxnId="{97B4BFA7-2544-4B51-B2FD-0EB49A4C0DB0}">
      <dgm:prSet/>
      <dgm:spPr/>
      <dgm:t>
        <a:bodyPr/>
        <a:lstStyle/>
        <a:p>
          <a:endParaRPr lang="ru-RU"/>
        </a:p>
      </dgm:t>
    </dgm:pt>
    <dgm:pt modelId="{3FB74CF1-9452-4047-9DD1-61196558D1F2}" type="sibTrans" cxnId="{97B4BFA7-2544-4B51-B2FD-0EB49A4C0DB0}">
      <dgm:prSet/>
      <dgm:spPr/>
      <dgm:t>
        <a:bodyPr/>
        <a:lstStyle/>
        <a:p>
          <a:endParaRPr lang="ru-RU"/>
        </a:p>
      </dgm:t>
    </dgm:pt>
    <dgm:pt modelId="{AED9514E-BCA5-434A-99A0-9BB13D426CC7}">
      <dgm:prSet phldrT="[Текст]" custT="1"/>
      <dgm:spPr/>
      <dgm:t>
        <a:bodyPr/>
        <a:lstStyle/>
        <a:p>
          <a:endParaRPr lang="ru-RU" sz="1400" dirty="0"/>
        </a:p>
      </dgm:t>
    </dgm:pt>
    <dgm:pt modelId="{B64C55BC-E7F2-4BCF-8719-44FC9E542287}" type="parTrans" cxnId="{2E320492-1E29-4F82-91DD-6A30177F9CDF}">
      <dgm:prSet/>
      <dgm:spPr/>
      <dgm:t>
        <a:bodyPr/>
        <a:lstStyle/>
        <a:p>
          <a:endParaRPr lang="ru-RU"/>
        </a:p>
      </dgm:t>
    </dgm:pt>
    <dgm:pt modelId="{2BBE83D8-891B-4F26-A679-E40752EF506C}" type="sibTrans" cxnId="{2E320492-1E29-4F82-91DD-6A30177F9CDF}">
      <dgm:prSet/>
      <dgm:spPr/>
      <dgm:t>
        <a:bodyPr/>
        <a:lstStyle/>
        <a:p>
          <a:endParaRPr lang="ru-RU"/>
        </a:p>
      </dgm:t>
    </dgm:pt>
    <dgm:pt modelId="{22CAAC83-5CCB-4D01-B39A-97AEE0DF0BA2}">
      <dgm:prSet phldrT="[Текст]" custT="1"/>
      <dgm:spPr/>
      <dgm:t>
        <a:bodyPr/>
        <a:lstStyle/>
        <a:p>
          <a:endParaRPr lang="ru-RU" sz="1400" i="1" dirty="0"/>
        </a:p>
      </dgm:t>
    </dgm:pt>
    <dgm:pt modelId="{4EE9F96C-DB5F-46AD-A1F2-1C2ED30AF6AA}" type="parTrans" cxnId="{D22EC944-3487-45CC-94AE-EAA95852618F}">
      <dgm:prSet/>
      <dgm:spPr/>
      <dgm:t>
        <a:bodyPr/>
        <a:lstStyle/>
        <a:p>
          <a:endParaRPr lang="ru-RU"/>
        </a:p>
      </dgm:t>
    </dgm:pt>
    <dgm:pt modelId="{6A65667C-35CA-44B3-BEF7-934DBDF4021F}" type="sibTrans" cxnId="{D22EC944-3487-45CC-94AE-EAA95852618F}">
      <dgm:prSet/>
      <dgm:spPr/>
      <dgm:t>
        <a:bodyPr/>
        <a:lstStyle/>
        <a:p>
          <a:endParaRPr lang="ru-RU"/>
        </a:p>
      </dgm:t>
    </dgm:pt>
    <dgm:pt modelId="{31E9C398-C5AA-4F9A-B28F-D4AEAF60CA18}">
      <dgm:prSet custT="1"/>
      <dgm:spPr/>
      <dgm:t>
        <a:bodyPr/>
        <a:lstStyle/>
        <a:p>
          <a:endParaRPr lang="ru-RU" sz="1400" dirty="0" smtClean="0"/>
        </a:p>
        <a:p>
          <a:endParaRPr lang="ru-RU" sz="1200" dirty="0"/>
        </a:p>
      </dgm:t>
    </dgm:pt>
    <dgm:pt modelId="{FBDB62D9-86EF-4067-B065-C6FDC68B05ED}" type="parTrans" cxnId="{996CD18B-1E0A-43AD-8454-03357C489411}">
      <dgm:prSet/>
      <dgm:spPr/>
      <dgm:t>
        <a:bodyPr/>
        <a:lstStyle/>
        <a:p>
          <a:endParaRPr lang="ru-RU"/>
        </a:p>
      </dgm:t>
    </dgm:pt>
    <dgm:pt modelId="{ED70F4E5-2BA9-4DBA-883B-3216CD4EDEA6}" type="sibTrans" cxnId="{996CD18B-1E0A-43AD-8454-03357C489411}">
      <dgm:prSet/>
      <dgm:spPr/>
      <dgm:t>
        <a:bodyPr/>
        <a:lstStyle/>
        <a:p>
          <a:endParaRPr lang="ru-RU"/>
        </a:p>
      </dgm:t>
    </dgm:pt>
    <dgm:pt modelId="{D0D28AE9-D705-4DF5-B5F1-B27F7B2C4400}">
      <dgm:prSet custT="1"/>
      <dgm:spPr/>
      <dgm:t>
        <a:bodyPr/>
        <a:lstStyle/>
        <a:p>
          <a:r>
            <a:rPr lang="ru-RU" sz="1400" dirty="0"/>
            <a:t>если есть противительные союзы </a:t>
          </a:r>
          <a:endParaRPr lang="ru-RU" sz="1400" dirty="0" smtClean="0"/>
        </a:p>
        <a:p>
          <a:r>
            <a:rPr lang="ru-RU" sz="1400" b="1" dirty="0" smtClean="0"/>
            <a:t>а</a:t>
          </a:r>
          <a:r>
            <a:rPr lang="ru-RU" sz="1400" b="1" dirty="0"/>
            <a:t>, но, да (</a:t>
          </a:r>
          <a:r>
            <a:rPr lang="ru-RU" sz="1400" b="1" dirty="0" err="1"/>
            <a:t>=но</a:t>
          </a:r>
          <a:r>
            <a:rPr lang="ru-RU" sz="1400" b="1" dirty="0"/>
            <a:t>), однако, же, зато, а то.</a:t>
          </a:r>
        </a:p>
        <a:p>
          <a:r>
            <a:rPr lang="ru-RU" sz="1400" i="1" dirty="0"/>
            <a:t>Уже давно рассвело, а лампа всё горела. </a:t>
          </a:r>
        </a:p>
        <a:p>
          <a:r>
            <a:rPr lang="ru-RU" sz="1400" dirty="0">
              <a:latin typeface="Calibri"/>
            </a:rPr>
            <a:t>[     ], а [    ].</a:t>
          </a:r>
          <a:endParaRPr lang="ru-RU" sz="1400" i="1" dirty="0"/>
        </a:p>
        <a:p>
          <a:endParaRPr lang="ru-RU" sz="1200" dirty="0"/>
        </a:p>
      </dgm:t>
    </dgm:pt>
    <dgm:pt modelId="{D0C44F9E-E220-4E7B-BCA0-C9E8D74DCF58}" type="parTrans" cxnId="{06957C74-9EEF-42F2-A13E-0F99867FDF05}">
      <dgm:prSet/>
      <dgm:spPr/>
      <dgm:t>
        <a:bodyPr/>
        <a:lstStyle/>
        <a:p>
          <a:endParaRPr lang="ru-RU"/>
        </a:p>
      </dgm:t>
    </dgm:pt>
    <dgm:pt modelId="{DDBD38C5-A515-4757-82CE-2A2976297958}" type="sibTrans" cxnId="{06957C74-9EEF-42F2-A13E-0F99867FDF05}">
      <dgm:prSet/>
      <dgm:spPr/>
      <dgm:t>
        <a:bodyPr/>
        <a:lstStyle/>
        <a:p>
          <a:endParaRPr lang="ru-RU"/>
        </a:p>
      </dgm:t>
    </dgm:pt>
    <dgm:pt modelId="{37C599D2-F285-4517-8D6E-62822A1BAD82}" type="pres">
      <dgm:prSet presAssocID="{7A3B8596-4B22-4711-98EE-97E9D99BEFD9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EB77F80-01B7-408A-A9C6-7400E8475AE8}" type="pres">
      <dgm:prSet presAssocID="{1727C335-7DB7-465C-80D7-BF6E8D4EE90A}" presName="root" presStyleCnt="0"/>
      <dgm:spPr/>
    </dgm:pt>
    <dgm:pt modelId="{2178E097-4AE1-45B2-ABB6-B22082E6D738}" type="pres">
      <dgm:prSet presAssocID="{1727C335-7DB7-465C-80D7-BF6E8D4EE90A}" presName="rootComposite" presStyleCnt="0"/>
      <dgm:spPr/>
    </dgm:pt>
    <dgm:pt modelId="{C082A037-89D5-4BFB-AD63-C5FBD7FFE25B}" type="pres">
      <dgm:prSet presAssocID="{1727C335-7DB7-465C-80D7-BF6E8D4EE90A}" presName="rootText" presStyleLbl="node1" presStyleIdx="0" presStyleCnt="2" custScaleX="224974" custLinFactNeighborX="-1425" custLinFactNeighborY="-183"/>
      <dgm:spPr/>
      <dgm:t>
        <a:bodyPr/>
        <a:lstStyle/>
        <a:p>
          <a:endParaRPr lang="ru-RU"/>
        </a:p>
      </dgm:t>
    </dgm:pt>
    <dgm:pt modelId="{61C2BCE3-F5E1-4F49-9707-BB5EC38B8CD8}" type="pres">
      <dgm:prSet presAssocID="{1727C335-7DB7-465C-80D7-BF6E8D4EE90A}" presName="rootConnector" presStyleLbl="node1" presStyleIdx="0" presStyleCnt="2"/>
      <dgm:spPr/>
      <dgm:t>
        <a:bodyPr/>
        <a:lstStyle/>
        <a:p>
          <a:endParaRPr lang="ru-RU"/>
        </a:p>
      </dgm:t>
    </dgm:pt>
    <dgm:pt modelId="{938A7ED1-FAFA-4E8E-BAE1-AB3DE4328C44}" type="pres">
      <dgm:prSet presAssocID="{1727C335-7DB7-465C-80D7-BF6E8D4EE90A}" presName="childShape" presStyleCnt="0"/>
      <dgm:spPr/>
    </dgm:pt>
    <dgm:pt modelId="{6818E920-8CC6-4638-B204-A65204378D7C}" type="pres">
      <dgm:prSet presAssocID="{BFD22AE3-4D34-46B5-A1AB-74E17050BCB2}" presName="Name13" presStyleLbl="parChTrans1D2" presStyleIdx="0" presStyleCnt="6"/>
      <dgm:spPr/>
      <dgm:t>
        <a:bodyPr/>
        <a:lstStyle/>
        <a:p>
          <a:endParaRPr lang="ru-RU"/>
        </a:p>
      </dgm:t>
    </dgm:pt>
    <dgm:pt modelId="{C21F24C0-8B49-4674-A4EC-86DA3D854ADA}" type="pres">
      <dgm:prSet presAssocID="{4D941739-EAD2-4C3E-8584-C0B05682F6F8}" presName="childText" presStyleLbl="bgAcc1" presStyleIdx="0" presStyleCnt="6" custScaleX="268999" custScaleY="2376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6FE509-C410-4C2E-98B1-646DA5044790}" type="pres">
      <dgm:prSet presAssocID="{22AE2647-72A7-47EE-8BCE-684E62B975DF}" presName="Name13" presStyleLbl="parChTrans1D2" presStyleIdx="1" presStyleCnt="6"/>
      <dgm:spPr/>
      <dgm:t>
        <a:bodyPr/>
        <a:lstStyle/>
        <a:p>
          <a:endParaRPr lang="ru-RU"/>
        </a:p>
      </dgm:t>
    </dgm:pt>
    <dgm:pt modelId="{3BF12036-7CD2-40C0-8D0F-FB2559193C1D}" type="pres">
      <dgm:prSet presAssocID="{61A8C229-EB9F-4BCD-ABB6-50441592B3DB}" presName="childText" presStyleLbl="bgAcc1" presStyleIdx="1" presStyleCnt="6" custScaleX="268999" custScaleY="1673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5CBC38-32E3-4904-839F-083067E539B6}" type="pres">
      <dgm:prSet presAssocID="{D0C44F9E-E220-4E7B-BCA0-C9E8D74DCF58}" presName="Name13" presStyleLbl="parChTrans1D2" presStyleIdx="2" presStyleCnt="6"/>
      <dgm:spPr/>
      <dgm:t>
        <a:bodyPr/>
        <a:lstStyle/>
        <a:p>
          <a:endParaRPr lang="ru-RU"/>
        </a:p>
      </dgm:t>
    </dgm:pt>
    <dgm:pt modelId="{0EF386FC-099F-465D-A6EC-7716870B0D69}" type="pres">
      <dgm:prSet presAssocID="{D0D28AE9-D705-4DF5-B5F1-B27F7B2C4400}" presName="childText" presStyleLbl="bgAcc1" presStyleIdx="2" presStyleCnt="6" custScaleX="275194" custScaleY="181057" custLinFactNeighborY="1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0ED2E6-B4C1-45C1-92C3-4A3D114ADEF8}" type="pres">
      <dgm:prSet presAssocID="{9BA92EB6-840F-4753-9CDB-C0DA55B8B21F}" presName="root" presStyleCnt="0"/>
      <dgm:spPr/>
    </dgm:pt>
    <dgm:pt modelId="{6588E41D-7A73-425E-A6F1-C7CAF4A2B8B2}" type="pres">
      <dgm:prSet presAssocID="{9BA92EB6-840F-4753-9CDB-C0DA55B8B21F}" presName="rootComposite" presStyleCnt="0"/>
      <dgm:spPr/>
    </dgm:pt>
    <dgm:pt modelId="{B16AA621-75D9-47B6-9451-1253DB0FEFDD}" type="pres">
      <dgm:prSet presAssocID="{9BA92EB6-840F-4753-9CDB-C0DA55B8B21F}" presName="rootText" presStyleLbl="node1" presStyleIdx="1" presStyleCnt="2" custScaleX="220791" custLinFactNeighborX="1784" custLinFactNeighborY="-49"/>
      <dgm:spPr/>
      <dgm:t>
        <a:bodyPr/>
        <a:lstStyle/>
        <a:p>
          <a:endParaRPr lang="ru-RU"/>
        </a:p>
      </dgm:t>
    </dgm:pt>
    <dgm:pt modelId="{BCE95772-8CED-4184-8F62-0A8534E9C7AF}" type="pres">
      <dgm:prSet presAssocID="{9BA92EB6-840F-4753-9CDB-C0DA55B8B21F}" presName="rootConnector" presStyleLbl="node1" presStyleIdx="1" presStyleCnt="2"/>
      <dgm:spPr/>
      <dgm:t>
        <a:bodyPr/>
        <a:lstStyle/>
        <a:p>
          <a:endParaRPr lang="ru-RU"/>
        </a:p>
      </dgm:t>
    </dgm:pt>
    <dgm:pt modelId="{BBC18F87-6BD1-4311-899D-C229327B1AB1}" type="pres">
      <dgm:prSet presAssocID="{9BA92EB6-840F-4753-9CDB-C0DA55B8B21F}" presName="childShape" presStyleCnt="0"/>
      <dgm:spPr/>
    </dgm:pt>
    <dgm:pt modelId="{B3FC5B86-F207-4C7A-BCDA-CEEDFE495DEF}" type="pres">
      <dgm:prSet presAssocID="{B64C55BC-E7F2-4BCF-8719-44FC9E542287}" presName="Name13" presStyleLbl="parChTrans1D2" presStyleIdx="3" presStyleCnt="6"/>
      <dgm:spPr/>
      <dgm:t>
        <a:bodyPr/>
        <a:lstStyle/>
        <a:p>
          <a:endParaRPr lang="ru-RU"/>
        </a:p>
      </dgm:t>
    </dgm:pt>
    <dgm:pt modelId="{53E919B3-4441-43BD-9009-44780D50E27A}" type="pres">
      <dgm:prSet presAssocID="{AED9514E-BCA5-434A-99A0-9BB13D426CC7}" presName="childText" presStyleLbl="bgAcc1" presStyleIdx="3" presStyleCnt="6" custScaleX="243924" custScaleY="1966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15DE92-0505-4E76-A1B5-4F76BF844C4C}" type="pres">
      <dgm:prSet presAssocID="{4EE9F96C-DB5F-46AD-A1F2-1C2ED30AF6AA}" presName="Name13" presStyleLbl="parChTrans1D2" presStyleIdx="4" presStyleCnt="6"/>
      <dgm:spPr/>
      <dgm:t>
        <a:bodyPr/>
        <a:lstStyle/>
        <a:p>
          <a:endParaRPr lang="ru-RU"/>
        </a:p>
      </dgm:t>
    </dgm:pt>
    <dgm:pt modelId="{90953750-CA35-4BF2-95AC-B384C2971014}" type="pres">
      <dgm:prSet presAssocID="{22CAAC83-5CCB-4D01-B39A-97AEE0DF0BA2}" presName="childText" presStyleLbl="bgAcc1" presStyleIdx="4" presStyleCnt="6" custScaleX="244971" custScaleY="1667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CB5776-8002-4D7B-A8D9-5D4D3E4AF3C3}" type="pres">
      <dgm:prSet presAssocID="{FBDB62D9-86EF-4067-B065-C6FDC68B05ED}" presName="Name13" presStyleLbl="parChTrans1D2" presStyleIdx="5" presStyleCnt="6"/>
      <dgm:spPr/>
      <dgm:t>
        <a:bodyPr/>
        <a:lstStyle/>
        <a:p>
          <a:endParaRPr lang="ru-RU"/>
        </a:p>
      </dgm:t>
    </dgm:pt>
    <dgm:pt modelId="{96FB3C7E-DCAE-4CB7-A289-9191660C2C01}" type="pres">
      <dgm:prSet presAssocID="{31E9C398-C5AA-4F9A-B28F-D4AEAF60CA18}" presName="childText" presStyleLbl="bgAcc1" presStyleIdx="5" presStyleCnt="6" custScaleX="238927" custScaleY="1895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7CCC498-C807-4938-987F-2CF2F5964082}" srcId="{1727C335-7DB7-465C-80D7-BF6E8D4EE90A}" destId="{61A8C229-EB9F-4BCD-ABB6-50441592B3DB}" srcOrd="1" destOrd="0" parTransId="{22AE2647-72A7-47EE-8BCE-684E62B975DF}" sibTransId="{19B82B1E-F090-4B85-96D1-7270485A1945}"/>
    <dgm:cxn modelId="{A796C3B6-15F6-406E-A8CB-FBAD8B51C3D7}" type="presOf" srcId="{B64C55BC-E7F2-4BCF-8719-44FC9E542287}" destId="{B3FC5B86-F207-4C7A-BCDA-CEEDFE495DEF}" srcOrd="0" destOrd="0" presId="urn:microsoft.com/office/officeart/2005/8/layout/hierarchy3"/>
    <dgm:cxn modelId="{06957C74-9EEF-42F2-A13E-0F99867FDF05}" srcId="{1727C335-7DB7-465C-80D7-BF6E8D4EE90A}" destId="{D0D28AE9-D705-4DF5-B5F1-B27F7B2C4400}" srcOrd="2" destOrd="0" parTransId="{D0C44F9E-E220-4E7B-BCA0-C9E8D74DCF58}" sibTransId="{DDBD38C5-A515-4757-82CE-2A2976297958}"/>
    <dgm:cxn modelId="{521F32EB-928B-4717-8A3A-E716794B34D1}" type="presOf" srcId="{22AE2647-72A7-47EE-8BCE-684E62B975DF}" destId="{B46FE509-C410-4C2E-98B1-646DA5044790}" srcOrd="0" destOrd="0" presId="urn:microsoft.com/office/officeart/2005/8/layout/hierarchy3"/>
    <dgm:cxn modelId="{81049F74-5050-47D1-9604-B0C7A539478B}" srcId="{7A3B8596-4B22-4711-98EE-97E9D99BEFD9}" destId="{1727C335-7DB7-465C-80D7-BF6E8D4EE90A}" srcOrd="0" destOrd="0" parTransId="{23A99346-C986-4ACB-8F95-C1E399D31BD1}" sibTransId="{685BF235-FEE7-4C35-ADB4-03528F064593}"/>
    <dgm:cxn modelId="{2E320492-1E29-4F82-91DD-6A30177F9CDF}" srcId="{9BA92EB6-840F-4753-9CDB-C0DA55B8B21F}" destId="{AED9514E-BCA5-434A-99A0-9BB13D426CC7}" srcOrd="0" destOrd="0" parTransId="{B64C55BC-E7F2-4BCF-8719-44FC9E542287}" sibTransId="{2BBE83D8-891B-4F26-A679-E40752EF506C}"/>
    <dgm:cxn modelId="{BB322FC8-B077-4F20-8679-110CA703879A}" type="presOf" srcId="{9BA92EB6-840F-4753-9CDB-C0DA55B8B21F}" destId="{B16AA621-75D9-47B6-9451-1253DB0FEFDD}" srcOrd="0" destOrd="0" presId="urn:microsoft.com/office/officeart/2005/8/layout/hierarchy3"/>
    <dgm:cxn modelId="{FE1560A9-AD5D-4E28-869A-4EC8701AE15D}" type="presOf" srcId="{4D941739-EAD2-4C3E-8584-C0B05682F6F8}" destId="{C21F24C0-8B49-4674-A4EC-86DA3D854ADA}" srcOrd="0" destOrd="0" presId="urn:microsoft.com/office/officeart/2005/8/layout/hierarchy3"/>
    <dgm:cxn modelId="{D22EC944-3487-45CC-94AE-EAA95852618F}" srcId="{9BA92EB6-840F-4753-9CDB-C0DA55B8B21F}" destId="{22CAAC83-5CCB-4D01-B39A-97AEE0DF0BA2}" srcOrd="1" destOrd="0" parTransId="{4EE9F96C-DB5F-46AD-A1F2-1C2ED30AF6AA}" sibTransId="{6A65667C-35CA-44B3-BEF7-934DBDF4021F}"/>
    <dgm:cxn modelId="{4A2DB2E7-F502-48FB-89E0-F6BB9BACDE59}" type="presOf" srcId="{D0D28AE9-D705-4DF5-B5F1-B27F7B2C4400}" destId="{0EF386FC-099F-465D-A6EC-7716870B0D69}" srcOrd="0" destOrd="0" presId="urn:microsoft.com/office/officeart/2005/8/layout/hierarchy3"/>
    <dgm:cxn modelId="{65F851C8-0AEE-47DF-9D8B-5CE264C7C626}" type="presOf" srcId="{FBDB62D9-86EF-4067-B065-C6FDC68B05ED}" destId="{3BCB5776-8002-4D7B-A8D9-5D4D3E4AF3C3}" srcOrd="0" destOrd="0" presId="urn:microsoft.com/office/officeart/2005/8/layout/hierarchy3"/>
    <dgm:cxn modelId="{CF603671-C967-4E53-95CD-358590078551}" type="presOf" srcId="{9BA92EB6-840F-4753-9CDB-C0DA55B8B21F}" destId="{BCE95772-8CED-4184-8F62-0A8534E9C7AF}" srcOrd="1" destOrd="0" presId="urn:microsoft.com/office/officeart/2005/8/layout/hierarchy3"/>
    <dgm:cxn modelId="{996CD18B-1E0A-43AD-8454-03357C489411}" srcId="{9BA92EB6-840F-4753-9CDB-C0DA55B8B21F}" destId="{31E9C398-C5AA-4F9A-B28F-D4AEAF60CA18}" srcOrd="2" destOrd="0" parTransId="{FBDB62D9-86EF-4067-B065-C6FDC68B05ED}" sibTransId="{ED70F4E5-2BA9-4DBA-883B-3216CD4EDEA6}"/>
    <dgm:cxn modelId="{049CC4FD-0B2D-46B3-9EF3-8271ED7FEF1C}" type="presOf" srcId="{AED9514E-BCA5-434A-99A0-9BB13D426CC7}" destId="{53E919B3-4441-43BD-9009-44780D50E27A}" srcOrd="0" destOrd="0" presId="urn:microsoft.com/office/officeart/2005/8/layout/hierarchy3"/>
    <dgm:cxn modelId="{F20383FB-4DAA-4430-9789-2F4DE471F966}" type="presOf" srcId="{1727C335-7DB7-465C-80D7-BF6E8D4EE90A}" destId="{C082A037-89D5-4BFB-AD63-C5FBD7FFE25B}" srcOrd="0" destOrd="0" presId="urn:microsoft.com/office/officeart/2005/8/layout/hierarchy3"/>
    <dgm:cxn modelId="{8DFD60B9-28A0-4D46-BFAB-EFF8052C607C}" type="presOf" srcId="{7A3B8596-4B22-4711-98EE-97E9D99BEFD9}" destId="{37C599D2-F285-4517-8D6E-62822A1BAD82}" srcOrd="0" destOrd="0" presId="urn:microsoft.com/office/officeart/2005/8/layout/hierarchy3"/>
    <dgm:cxn modelId="{5FC3F7E7-4217-4E35-9C7D-28F31B4CA847}" type="presOf" srcId="{22CAAC83-5CCB-4D01-B39A-97AEE0DF0BA2}" destId="{90953750-CA35-4BF2-95AC-B384C2971014}" srcOrd="0" destOrd="0" presId="urn:microsoft.com/office/officeart/2005/8/layout/hierarchy3"/>
    <dgm:cxn modelId="{C05B49B8-2F78-4E01-A277-FFD3D9F1546A}" srcId="{1727C335-7DB7-465C-80D7-BF6E8D4EE90A}" destId="{4D941739-EAD2-4C3E-8584-C0B05682F6F8}" srcOrd="0" destOrd="0" parTransId="{BFD22AE3-4D34-46B5-A1AB-74E17050BCB2}" sibTransId="{C5123280-2CC0-4C43-BDC4-C4F5E008A8AB}"/>
    <dgm:cxn modelId="{6314F284-2D46-4418-8072-74DF9BA02E90}" type="presOf" srcId="{31E9C398-C5AA-4F9A-B28F-D4AEAF60CA18}" destId="{96FB3C7E-DCAE-4CB7-A289-9191660C2C01}" srcOrd="0" destOrd="0" presId="urn:microsoft.com/office/officeart/2005/8/layout/hierarchy3"/>
    <dgm:cxn modelId="{29C41EFC-6538-4603-84E9-68ABC9BE54A3}" type="presOf" srcId="{BFD22AE3-4D34-46B5-A1AB-74E17050BCB2}" destId="{6818E920-8CC6-4638-B204-A65204378D7C}" srcOrd="0" destOrd="0" presId="urn:microsoft.com/office/officeart/2005/8/layout/hierarchy3"/>
    <dgm:cxn modelId="{CF906B88-DC02-4228-AF24-664547B0C5AF}" type="presOf" srcId="{D0C44F9E-E220-4E7B-BCA0-C9E8D74DCF58}" destId="{235CBC38-32E3-4904-839F-083067E539B6}" srcOrd="0" destOrd="0" presId="urn:microsoft.com/office/officeart/2005/8/layout/hierarchy3"/>
    <dgm:cxn modelId="{97B4BFA7-2544-4B51-B2FD-0EB49A4C0DB0}" srcId="{7A3B8596-4B22-4711-98EE-97E9D99BEFD9}" destId="{9BA92EB6-840F-4753-9CDB-C0DA55B8B21F}" srcOrd="1" destOrd="0" parTransId="{8EC01FA6-44C3-440E-92D0-D61C59D0E4ED}" sibTransId="{3FB74CF1-9452-4047-9DD1-61196558D1F2}"/>
    <dgm:cxn modelId="{972993E7-A935-486E-B4D9-9470664B860C}" type="presOf" srcId="{4EE9F96C-DB5F-46AD-A1F2-1C2ED30AF6AA}" destId="{7615DE92-0505-4E76-A1B5-4F76BF844C4C}" srcOrd="0" destOrd="0" presId="urn:microsoft.com/office/officeart/2005/8/layout/hierarchy3"/>
    <dgm:cxn modelId="{2809977B-6A5D-435F-A0BB-A2F9EA3C3687}" type="presOf" srcId="{61A8C229-EB9F-4BCD-ABB6-50441592B3DB}" destId="{3BF12036-7CD2-40C0-8D0F-FB2559193C1D}" srcOrd="0" destOrd="0" presId="urn:microsoft.com/office/officeart/2005/8/layout/hierarchy3"/>
    <dgm:cxn modelId="{9628DA19-CFD9-44BB-A69C-34B774A3AF3D}" type="presOf" srcId="{1727C335-7DB7-465C-80D7-BF6E8D4EE90A}" destId="{61C2BCE3-F5E1-4F49-9707-BB5EC38B8CD8}" srcOrd="1" destOrd="0" presId="urn:microsoft.com/office/officeart/2005/8/layout/hierarchy3"/>
    <dgm:cxn modelId="{D4F2D6E2-4B9E-417A-B6C8-A98FD8CF6559}" type="presParOf" srcId="{37C599D2-F285-4517-8D6E-62822A1BAD82}" destId="{CEB77F80-01B7-408A-A9C6-7400E8475AE8}" srcOrd="0" destOrd="0" presId="urn:microsoft.com/office/officeart/2005/8/layout/hierarchy3"/>
    <dgm:cxn modelId="{D7A124AC-41BD-4CA9-B9E9-79B24BADFA60}" type="presParOf" srcId="{CEB77F80-01B7-408A-A9C6-7400E8475AE8}" destId="{2178E097-4AE1-45B2-ABB6-B22082E6D738}" srcOrd="0" destOrd="0" presId="urn:microsoft.com/office/officeart/2005/8/layout/hierarchy3"/>
    <dgm:cxn modelId="{55167CF3-CFCB-4D44-A6A2-EB928EADBE1F}" type="presParOf" srcId="{2178E097-4AE1-45B2-ABB6-B22082E6D738}" destId="{C082A037-89D5-4BFB-AD63-C5FBD7FFE25B}" srcOrd="0" destOrd="0" presId="urn:microsoft.com/office/officeart/2005/8/layout/hierarchy3"/>
    <dgm:cxn modelId="{F15547AE-0268-45FD-8B52-2D3CFAF936D4}" type="presParOf" srcId="{2178E097-4AE1-45B2-ABB6-B22082E6D738}" destId="{61C2BCE3-F5E1-4F49-9707-BB5EC38B8CD8}" srcOrd="1" destOrd="0" presId="urn:microsoft.com/office/officeart/2005/8/layout/hierarchy3"/>
    <dgm:cxn modelId="{C1810E57-6829-4DEC-96C5-10D55AEC2CD3}" type="presParOf" srcId="{CEB77F80-01B7-408A-A9C6-7400E8475AE8}" destId="{938A7ED1-FAFA-4E8E-BAE1-AB3DE4328C44}" srcOrd="1" destOrd="0" presId="urn:microsoft.com/office/officeart/2005/8/layout/hierarchy3"/>
    <dgm:cxn modelId="{CCE73315-9435-4187-B36A-EA20D3E0C192}" type="presParOf" srcId="{938A7ED1-FAFA-4E8E-BAE1-AB3DE4328C44}" destId="{6818E920-8CC6-4638-B204-A65204378D7C}" srcOrd="0" destOrd="0" presId="urn:microsoft.com/office/officeart/2005/8/layout/hierarchy3"/>
    <dgm:cxn modelId="{7E17A2A6-0017-447F-B717-160091F2C39D}" type="presParOf" srcId="{938A7ED1-FAFA-4E8E-BAE1-AB3DE4328C44}" destId="{C21F24C0-8B49-4674-A4EC-86DA3D854ADA}" srcOrd="1" destOrd="0" presId="urn:microsoft.com/office/officeart/2005/8/layout/hierarchy3"/>
    <dgm:cxn modelId="{08C19D0B-8E25-40C4-A52B-F5B8BF5DAC6E}" type="presParOf" srcId="{938A7ED1-FAFA-4E8E-BAE1-AB3DE4328C44}" destId="{B46FE509-C410-4C2E-98B1-646DA5044790}" srcOrd="2" destOrd="0" presId="urn:microsoft.com/office/officeart/2005/8/layout/hierarchy3"/>
    <dgm:cxn modelId="{E0E0F153-A852-44E8-A1F2-0DB7660492C8}" type="presParOf" srcId="{938A7ED1-FAFA-4E8E-BAE1-AB3DE4328C44}" destId="{3BF12036-7CD2-40C0-8D0F-FB2559193C1D}" srcOrd="3" destOrd="0" presId="urn:microsoft.com/office/officeart/2005/8/layout/hierarchy3"/>
    <dgm:cxn modelId="{121CBC1E-26D4-45DA-B2E5-7E28AEC11966}" type="presParOf" srcId="{938A7ED1-FAFA-4E8E-BAE1-AB3DE4328C44}" destId="{235CBC38-32E3-4904-839F-083067E539B6}" srcOrd="4" destOrd="0" presId="urn:microsoft.com/office/officeart/2005/8/layout/hierarchy3"/>
    <dgm:cxn modelId="{95A491CB-ADAF-4CD0-B6B1-E52954A2DF99}" type="presParOf" srcId="{938A7ED1-FAFA-4E8E-BAE1-AB3DE4328C44}" destId="{0EF386FC-099F-465D-A6EC-7716870B0D69}" srcOrd="5" destOrd="0" presId="urn:microsoft.com/office/officeart/2005/8/layout/hierarchy3"/>
    <dgm:cxn modelId="{50AEA651-95D0-4C26-91BF-ABE3BF670211}" type="presParOf" srcId="{37C599D2-F285-4517-8D6E-62822A1BAD82}" destId="{3F0ED2E6-B4C1-45C1-92C3-4A3D114ADEF8}" srcOrd="1" destOrd="0" presId="urn:microsoft.com/office/officeart/2005/8/layout/hierarchy3"/>
    <dgm:cxn modelId="{C489A608-4233-4019-A74F-89C7FB17C87C}" type="presParOf" srcId="{3F0ED2E6-B4C1-45C1-92C3-4A3D114ADEF8}" destId="{6588E41D-7A73-425E-A6F1-C7CAF4A2B8B2}" srcOrd="0" destOrd="0" presId="urn:microsoft.com/office/officeart/2005/8/layout/hierarchy3"/>
    <dgm:cxn modelId="{4AEEF7E7-9FBA-4EF1-AB55-25732303A02F}" type="presParOf" srcId="{6588E41D-7A73-425E-A6F1-C7CAF4A2B8B2}" destId="{B16AA621-75D9-47B6-9451-1253DB0FEFDD}" srcOrd="0" destOrd="0" presId="urn:microsoft.com/office/officeart/2005/8/layout/hierarchy3"/>
    <dgm:cxn modelId="{B92FBE34-5237-4FAF-8895-D5867516810A}" type="presParOf" srcId="{6588E41D-7A73-425E-A6F1-C7CAF4A2B8B2}" destId="{BCE95772-8CED-4184-8F62-0A8534E9C7AF}" srcOrd="1" destOrd="0" presId="urn:microsoft.com/office/officeart/2005/8/layout/hierarchy3"/>
    <dgm:cxn modelId="{E5BB9BE9-7DBA-4BB2-9F69-B65F6C06DCAF}" type="presParOf" srcId="{3F0ED2E6-B4C1-45C1-92C3-4A3D114ADEF8}" destId="{BBC18F87-6BD1-4311-899D-C229327B1AB1}" srcOrd="1" destOrd="0" presId="urn:microsoft.com/office/officeart/2005/8/layout/hierarchy3"/>
    <dgm:cxn modelId="{9418F48C-5CE9-4ED2-B570-9EE80DDA4DCF}" type="presParOf" srcId="{BBC18F87-6BD1-4311-899D-C229327B1AB1}" destId="{B3FC5B86-F207-4C7A-BCDA-CEEDFE495DEF}" srcOrd="0" destOrd="0" presId="urn:microsoft.com/office/officeart/2005/8/layout/hierarchy3"/>
    <dgm:cxn modelId="{DEFF30F8-F6CD-457B-929F-7831DC46CF22}" type="presParOf" srcId="{BBC18F87-6BD1-4311-899D-C229327B1AB1}" destId="{53E919B3-4441-43BD-9009-44780D50E27A}" srcOrd="1" destOrd="0" presId="urn:microsoft.com/office/officeart/2005/8/layout/hierarchy3"/>
    <dgm:cxn modelId="{DA3644B4-7287-4A36-A952-8B3C17FEE828}" type="presParOf" srcId="{BBC18F87-6BD1-4311-899D-C229327B1AB1}" destId="{7615DE92-0505-4E76-A1B5-4F76BF844C4C}" srcOrd="2" destOrd="0" presId="urn:microsoft.com/office/officeart/2005/8/layout/hierarchy3"/>
    <dgm:cxn modelId="{9FB00533-6896-4D7C-99E8-D5AA87D31867}" type="presParOf" srcId="{BBC18F87-6BD1-4311-899D-C229327B1AB1}" destId="{90953750-CA35-4BF2-95AC-B384C2971014}" srcOrd="3" destOrd="0" presId="urn:microsoft.com/office/officeart/2005/8/layout/hierarchy3"/>
    <dgm:cxn modelId="{14265363-4C54-4DE9-9DFB-0D9B66D5B1F5}" type="presParOf" srcId="{BBC18F87-6BD1-4311-899D-C229327B1AB1}" destId="{3BCB5776-8002-4D7B-A8D9-5D4D3E4AF3C3}" srcOrd="4" destOrd="0" presId="urn:microsoft.com/office/officeart/2005/8/layout/hierarchy3"/>
    <dgm:cxn modelId="{882407F4-65B9-4883-97AE-4C690F841FE1}" type="presParOf" srcId="{BBC18F87-6BD1-4311-899D-C229327B1AB1}" destId="{96FB3C7E-DCAE-4CB7-A289-9191660C2C01}" srcOrd="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A3B8596-4B22-4711-98EE-97E9D99BEFD9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1727C335-7DB7-465C-80D7-BF6E8D4EE90A}">
      <dgm:prSet phldrT="[Текст]" custT="1"/>
      <dgm:spPr/>
      <dgm:t>
        <a:bodyPr/>
        <a:lstStyle/>
        <a:p>
          <a:r>
            <a:rPr lang="ru-RU" sz="2000" dirty="0"/>
            <a:t>Разделяйте простые предложения в составе сложного запятой</a:t>
          </a:r>
        </a:p>
      </dgm:t>
    </dgm:pt>
    <dgm:pt modelId="{23A99346-C986-4ACB-8F95-C1E399D31BD1}" type="parTrans" cxnId="{81049F74-5050-47D1-9604-B0C7A539478B}">
      <dgm:prSet/>
      <dgm:spPr/>
      <dgm:t>
        <a:bodyPr/>
        <a:lstStyle/>
        <a:p>
          <a:endParaRPr lang="ru-RU"/>
        </a:p>
      </dgm:t>
    </dgm:pt>
    <dgm:pt modelId="{685BF235-FEE7-4C35-ADB4-03528F064593}" type="sibTrans" cxnId="{81049F74-5050-47D1-9604-B0C7A539478B}">
      <dgm:prSet/>
      <dgm:spPr/>
      <dgm:t>
        <a:bodyPr/>
        <a:lstStyle/>
        <a:p>
          <a:endParaRPr lang="ru-RU"/>
        </a:p>
      </dgm:t>
    </dgm:pt>
    <dgm:pt modelId="{4D941739-EAD2-4C3E-8584-C0B05682F6F8}">
      <dgm:prSet phldrT="[Текст]" custT="1"/>
      <dgm:spPr/>
      <dgm:t>
        <a:bodyPr/>
        <a:lstStyle/>
        <a:p>
          <a:endParaRPr lang="ru-RU" sz="1400" dirty="0" smtClean="0"/>
        </a:p>
        <a:p>
          <a:r>
            <a:rPr lang="ru-RU" sz="1400" dirty="0" smtClean="0"/>
            <a:t>если </a:t>
          </a:r>
          <a:r>
            <a:rPr lang="ru-RU" sz="1400" dirty="0"/>
            <a:t>есть </a:t>
          </a:r>
          <a:r>
            <a:rPr lang="ru-RU" sz="1400" dirty="0" err="1"/>
            <a:t>соединтельные</a:t>
          </a:r>
          <a:r>
            <a:rPr lang="ru-RU" sz="1400" dirty="0"/>
            <a:t> союзы и, да (</a:t>
          </a:r>
          <a:r>
            <a:rPr lang="ru-RU" sz="1400" dirty="0" err="1"/>
            <a:t>=и</a:t>
          </a:r>
          <a:r>
            <a:rPr lang="ru-RU" sz="1400" dirty="0"/>
            <a:t>), ни... ни и присоединительные да и, также, тоже.</a:t>
          </a:r>
        </a:p>
        <a:p>
          <a:r>
            <a:rPr lang="ru-RU" sz="1400" i="1" dirty="0"/>
            <a:t>Сердито бился дождь в окно, и ветер дул, печально воя. </a:t>
          </a:r>
          <a:r>
            <a:rPr lang="ru-RU" sz="1400" dirty="0"/>
            <a:t>(</a:t>
          </a:r>
          <a:r>
            <a:rPr lang="ru-RU" sz="1400" dirty="0" smtClean="0"/>
            <a:t>А.Пушкин) </a:t>
          </a:r>
          <a:r>
            <a:rPr lang="ru-RU" sz="1400" dirty="0" smtClean="0">
              <a:latin typeface="Calibri"/>
            </a:rPr>
            <a:t>[     </a:t>
          </a:r>
          <a:r>
            <a:rPr lang="ru-RU" sz="1400" dirty="0">
              <a:latin typeface="Calibri"/>
            </a:rPr>
            <a:t>], и [    ].</a:t>
          </a:r>
          <a:endParaRPr lang="ru-RU" sz="1400" dirty="0"/>
        </a:p>
        <a:p>
          <a:endParaRPr lang="ru-RU" sz="900" dirty="0"/>
        </a:p>
      </dgm:t>
    </dgm:pt>
    <dgm:pt modelId="{BFD22AE3-4D34-46B5-A1AB-74E17050BCB2}" type="parTrans" cxnId="{C05B49B8-2F78-4E01-A277-FFD3D9F1546A}">
      <dgm:prSet/>
      <dgm:spPr/>
      <dgm:t>
        <a:bodyPr/>
        <a:lstStyle/>
        <a:p>
          <a:endParaRPr lang="ru-RU"/>
        </a:p>
      </dgm:t>
    </dgm:pt>
    <dgm:pt modelId="{C5123280-2CC0-4C43-BDC4-C4F5E008A8AB}" type="sibTrans" cxnId="{C05B49B8-2F78-4E01-A277-FFD3D9F1546A}">
      <dgm:prSet/>
      <dgm:spPr/>
      <dgm:t>
        <a:bodyPr/>
        <a:lstStyle/>
        <a:p>
          <a:endParaRPr lang="ru-RU"/>
        </a:p>
      </dgm:t>
    </dgm:pt>
    <dgm:pt modelId="{61A8C229-EB9F-4BCD-ABB6-50441592B3DB}">
      <dgm:prSet phldrT="[Текст]" custT="1"/>
      <dgm:spPr/>
      <dgm:t>
        <a:bodyPr/>
        <a:lstStyle/>
        <a:p>
          <a:r>
            <a:rPr lang="ru-RU" sz="1400" dirty="0"/>
            <a:t>если есть  разделительные союзы иль, или, либо, то... то, не то... не то.</a:t>
          </a:r>
        </a:p>
        <a:p>
          <a:r>
            <a:rPr lang="ru-RU" sz="1400" i="1" dirty="0"/>
            <a:t>То светило солнце, то шел дождь. </a:t>
          </a:r>
          <a:endParaRPr lang="ru-RU" sz="1400" i="1" dirty="0" smtClean="0"/>
        </a:p>
        <a:p>
          <a:r>
            <a:rPr lang="ru-RU" sz="1400" dirty="0" smtClean="0"/>
            <a:t>(</a:t>
          </a:r>
          <a:r>
            <a:rPr lang="ru-RU" sz="1400" dirty="0"/>
            <a:t>В. Арсеньев)</a:t>
          </a:r>
        </a:p>
        <a:p>
          <a:r>
            <a:rPr lang="ru-RU" sz="1400" dirty="0">
              <a:latin typeface="Calibri"/>
            </a:rPr>
            <a:t>То [     ], </a:t>
          </a:r>
          <a:r>
            <a:rPr lang="ru-RU" sz="1400" dirty="0" err="1">
              <a:latin typeface="Calibri"/>
            </a:rPr>
            <a:t>то</a:t>
          </a:r>
          <a:r>
            <a:rPr lang="ru-RU" sz="1400" dirty="0">
              <a:latin typeface="Calibri"/>
            </a:rPr>
            <a:t> [    ].</a:t>
          </a:r>
          <a:endParaRPr lang="ru-RU" sz="1400" dirty="0"/>
        </a:p>
      </dgm:t>
    </dgm:pt>
    <dgm:pt modelId="{22AE2647-72A7-47EE-8BCE-684E62B975DF}" type="parTrans" cxnId="{07CCC498-C807-4938-987F-2CF2F5964082}">
      <dgm:prSet/>
      <dgm:spPr/>
      <dgm:t>
        <a:bodyPr/>
        <a:lstStyle/>
        <a:p>
          <a:endParaRPr lang="ru-RU"/>
        </a:p>
      </dgm:t>
    </dgm:pt>
    <dgm:pt modelId="{19B82B1E-F090-4B85-96D1-7270485A1945}" type="sibTrans" cxnId="{07CCC498-C807-4938-987F-2CF2F5964082}">
      <dgm:prSet/>
      <dgm:spPr/>
      <dgm:t>
        <a:bodyPr/>
        <a:lstStyle/>
        <a:p>
          <a:endParaRPr lang="ru-RU"/>
        </a:p>
      </dgm:t>
    </dgm:pt>
    <dgm:pt modelId="{9BA92EB6-840F-4753-9CDB-C0DA55B8B21F}">
      <dgm:prSet phldrT="[Текст]" custT="1"/>
      <dgm:spPr/>
      <dgm:t>
        <a:bodyPr/>
        <a:lstStyle/>
        <a:p>
          <a:r>
            <a:rPr lang="ru-RU" sz="2000" smtClean="0"/>
            <a:t>Пишите без запятой, если простые предложения в составе сложного</a:t>
          </a:r>
          <a:endParaRPr lang="ru-RU" sz="2000" dirty="0"/>
        </a:p>
      </dgm:t>
    </dgm:pt>
    <dgm:pt modelId="{8EC01FA6-44C3-440E-92D0-D61C59D0E4ED}" type="parTrans" cxnId="{97B4BFA7-2544-4B51-B2FD-0EB49A4C0DB0}">
      <dgm:prSet/>
      <dgm:spPr/>
      <dgm:t>
        <a:bodyPr/>
        <a:lstStyle/>
        <a:p>
          <a:endParaRPr lang="ru-RU"/>
        </a:p>
      </dgm:t>
    </dgm:pt>
    <dgm:pt modelId="{3FB74CF1-9452-4047-9DD1-61196558D1F2}" type="sibTrans" cxnId="{97B4BFA7-2544-4B51-B2FD-0EB49A4C0DB0}">
      <dgm:prSet/>
      <dgm:spPr/>
      <dgm:t>
        <a:bodyPr/>
        <a:lstStyle/>
        <a:p>
          <a:endParaRPr lang="ru-RU"/>
        </a:p>
      </dgm:t>
    </dgm:pt>
    <dgm:pt modelId="{AED9514E-BCA5-434A-99A0-9BB13D426CC7}">
      <dgm:prSet phldrT="[Текст]" custT="1"/>
      <dgm:spPr/>
      <dgm:t>
        <a:bodyPr/>
        <a:lstStyle/>
        <a:p>
          <a:endParaRPr lang="ru-RU" sz="1400" b="1" i="1" smtClean="0"/>
        </a:p>
        <a:p>
          <a:endParaRPr lang="ru-RU" sz="1400" b="1" i="1" smtClean="0"/>
        </a:p>
        <a:p>
          <a:endParaRPr lang="ru-RU" sz="1400" b="1" i="1" u="sng" smtClean="0"/>
        </a:p>
        <a:p>
          <a:r>
            <a:rPr lang="ru-RU" sz="1400" b="1" i="1" u="sng" smtClean="0"/>
            <a:t>В начале апреля </a:t>
          </a:r>
          <a:r>
            <a:rPr lang="ru-RU" sz="1400" b="1" i="1" smtClean="0"/>
            <a:t>уже шумели скворцы и летали в саду желтые бабочки. </a:t>
          </a:r>
        </a:p>
        <a:p>
          <a:r>
            <a:rPr lang="ru-RU" sz="1400" b="1" smtClean="0"/>
            <a:t>Общ. вт. член </a:t>
          </a:r>
          <a:r>
            <a:rPr lang="ru-RU" sz="1400" b="1" smtClean="0">
              <a:latin typeface="Calibri"/>
            </a:rPr>
            <a:t>[     ] и [    ].</a:t>
          </a:r>
          <a:endParaRPr lang="ru-RU" sz="1400" b="1" dirty="0"/>
        </a:p>
      </dgm:t>
    </dgm:pt>
    <dgm:pt modelId="{B64C55BC-E7F2-4BCF-8719-44FC9E542287}" type="parTrans" cxnId="{2E320492-1E29-4F82-91DD-6A30177F9CDF}">
      <dgm:prSet/>
      <dgm:spPr/>
      <dgm:t>
        <a:bodyPr/>
        <a:lstStyle/>
        <a:p>
          <a:endParaRPr lang="ru-RU"/>
        </a:p>
      </dgm:t>
    </dgm:pt>
    <dgm:pt modelId="{2BBE83D8-891B-4F26-A679-E40752EF506C}" type="sibTrans" cxnId="{2E320492-1E29-4F82-91DD-6A30177F9CDF}">
      <dgm:prSet/>
      <dgm:spPr/>
      <dgm:t>
        <a:bodyPr/>
        <a:lstStyle/>
        <a:p>
          <a:endParaRPr lang="ru-RU"/>
        </a:p>
      </dgm:t>
    </dgm:pt>
    <dgm:pt modelId="{22CAAC83-5CCB-4D01-B39A-97AEE0DF0BA2}">
      <dgm:prSet phldrT="[Текст]" custT="1"/>
      <dgm:spPr/>
      <dgm:t>
        <a:bodyPr/>
        <a:lstStyle/>
        <a:p>
          <a:endParaRPr lang="ru-RU" sz="1400" b="1" i="1" smtClean="0"/>
        </a:p>
        <a:p>
          <a:endParaRPr lang="ru-RU" sz="1400" b="1" i="1" u="sng" smtClean="0"/>
        </a:p>
        <a:p>
          <a:r>
            <a:rPr lang="ru-RU" sz="1400" b="1" i="1" u="sng" smtClean="0"/>
            <a:t>Когда поезд замедлил  ход</a:t>
          </a:r>
          <a:r>
            <a:rPr lang="ru-RU" sz="1400" b="1" i="1" smtClean="0"/>
            <a:t>, проводник принес чай и пассажиры стали ужинать.</a:t>
          </a:r>
        </a:p>
        <a:p>
          <a:r>
            <a:rPr lang="ru-RU" sz="1400" b="1" smtClean="0">
              <a:latin typeface="Calibri"/>
            </a:rPr>
            <a:t>(...),[     ] и [    ].</a:t>
          </a:r>
          <a:endParaRPr lang="ru-RU" sz="1400" b="1" i="1" dirty="0"/>
        </a:p>
      </dgm:t>
    </dgm:pt>
    <dgm:pt modelId="{4EE9F96C-DB5F-46AD-A1F2-1C2ED30AF6AA}" type="parTrans" cxnId="{D22EC944-3487-45CC-94AE-EAA95852618F}">
      <dgm:prSet/>
      <dgm:spPr/>
      <dgm:t>
        <a:bodyPr/>
        <a:lstStyle/>
        <a:p>
          <a:endParaRPr lang="ru-RU"/>
        </a:p>
      </dgm:t>
    </dgm:pt>
    <dgm:pt modelId="{6A65667C-35CA-44B3-BEF7-934DBDF4021F}" type="sibTrans" cxnId="{D22EC944-3487-45CC-94AE-EAA95852618F}">
      <dgm:prSet/>
      <dgm:spPr/>
      <dgm:t>
        <a:bodyPr/>
        <a:lstStyle/>
        <a:p>
          <a:endParaRPr lang="ru-RU"/>
        </a:p>
      </dgm:t>
    </dgm:pt>
    <dgm:pt modelId="{31E9C398-C5AA-4F9A-B28F-D4AEAF60CA18}">
      <dgm:prSet custT="1"/>
      <dgm:spPr/>
      <dgm:t>
        <a:bodyPr/>
        <a:lstStyle/>
        <a:p>
          <a:endParaRPr lang="ru-RU" sz="1400" smtClean="0"/>
        </a:p>
        <a:p>
          <a:endParaRPr lang="ru-RU" sz="1400" b="1" i="1" smtClean="0"/>
        </a:p>
        <a:p>
          <a:endParaRPr lang="ru-RU" sz="1400" b="1" i="1" smtClean="0"/>
        </a:p>
        <a:p>
          <a:r>
            <a:rPr lang="ru-RU" sz="1400" b="1" i="1" smtClean="0"/>
            <a:t>Неужели впереди болото и путь к отступлению отрезан?                </a:t>
          </a:r>
          <a:r>
            <a:rPr lang="ru-RU" sz="1400" b="1" smtClean="0"/>
            <a:t>(Дм. Фурманов) </a:t>
          </a:r>
        </a:p>
        <a:p>
          <a:r>
            <a:rPr lang="ru-RU" sz="1400" b="1" smtClean="0">
              <a:latin typeface="Calibri"/>
            </a:rPr>
            <a:t>[     ] и [    ]?</a:t>
          </a:r>
          <a:endParaRPr lang="ru-RU" sz="1400" b="1" smtClean="0"/>
        </a:p>
        <a:p>
          <a:endParaRPr lang="ru-RU" sz="1200" dirty="0"/>
        </a:p>
      </dgm:t>
    </dgm:pt>
    <dgm:pt modelId="{FBDB62D9-86EF-4067-B065-C6FDC68B05ED}" type="parTrans" cxnId="{996CD18B-1E0A-43AD-8454-03357C489411}">
      <dgm:prSet/>
      <dgm:spPr/>
      <dgm:t>
        <a:bodyPr/>
        <a:lstStyle/>
        <a:p>
          <a:endParaRPr lang="ru-RU"/>
        </a:p>
      </dgm:t>
    </dgm:pt>
    <dgm:pt modelId="{ED70F4E5-2BA9-4DBA-883B-3216CD4EDEA6}" type="sibTrans" cxnId="{996CD18B-1E0A-43AD-8454-03357C489411}">
      <dgm:prSet/>
      <dgm:spPr/>
      <dgm:t>
        <a:bodyPr/>
        <a:lstStyle/>
        <a:p>
          <a:endParaRPr lang="ru-RU"/>
        </a:p>
      </dgm:t>
    </dgm:pt>
    <dgm:pt modelId="{D0D28AE9-D705-4DF5-B5F1-B27F7B2C4400}">
      <dgm:prSet custT="1"/>
      <dgm:spPr/>
      <dgm:t>
        <a:bodyPr/>
        <a:lstStyle/>
        <a:p>
          <a:r>
            <a:rPr lang="ru-RU" sz="1400" dirty="0"/>
            <a:t>если есть противительные союзы а, но, да (</a:t>
          </a:r>
          <a:r>
            <a:rPr lang="ru-RU" sz="1400" dirty="0" err="1"/>
            <a:t>=но</a:t>
          </a:r>
          <a:r>
            <a:rPr lang="ru-RU" sz="1400" dirty="0"/>
            <a:t>), однако, же, зато, а то.</a:t>
          </a:r>
        </a:p>
        <a:p>
          <a:r>
            <a:rPr lang="ru-RU" sz="1400" i="1" dirty="0"/>
            <a:t>Уже давно рассвело, а лампа всё горела. </a:t>
          </a:r>
        </a:p>
        <a:p>
          <a:r>
            <a:rPr lang="ru-RU" sz="1400" dirty="0">
              <a:latin typeface="Calibri"/>
            </a:rPr>
            <a:t>[     ], а [    ].</a:t>
          </a:r>
          <a:endParaRPr lang="ru-RU" sz="1400" i="1" dirty="0"/>
        </a:p>
        <a:p>
          <a:endParaRPr lang="ru-RU" sz="1200" dirty="0"/>
        </a:p>
      </dgm:t>
    </dgm:pt>
    <dgm:pt modelId="{D0C44F9E-E220-4E7B-BCA0-C9E8D74DCF58}" type="parTrans" cxnId="{06957C74-9EEF-42F2-A13E-0F99867FDF05}">
      <dgm:prSet/>
      <dgm:spPr/>
      <dgm:t>
        <a:bodyPr/>
        <a:lstStyle/>
        <a:p>
          <a:endParaRPr lang="ru-RU"/>
        </a:p>
      </dgm:t>
    </dgm:pt>
    <dgm:pt modelId="{DDBD38C5-A515-4757-82CE-2A2976297958}" type="sibTrans" cxnId="{06957C74-9EEF-42F2-A13E-0F99867FDF05}">
      <dgm:prSet/>
      <dgm:spPr/>
      <dgm:t>
        <a:bodyPr/>
        <a:lstStyle/>
        <a:p>
          <a:endParaRPr lang="ru-RU"/>
        </a:p>
      </dgm:t>
    </dgm:pt>
    <dgm:pt modelId="{37C599D2-F285-4517-8D6E-62822A1BAD82}" type="pres">
      <dgm:prSet presAssocID="{7A3B8596-4B22-4711-98EE-97E9D99BEFD9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EB77F80-01B7-408A-A9C6-7400E8475AE8}" type="pres">
      <dgm:prSet presAssocID="{1727C335-7DB7-465C-80D7-BF6E8D4EE90A}" presName="root" presStyleCnt="0"/>
      <dgm:spPr/>
      <dgm:t>
        <a:bodyPr/>
        <a:lstStyle/>
        <a:p>
          <a:endParaRPr lang="ru-RU"/>
        </a:p>
      </dgm:t>
    </dgm:pt>
    <dgm:pt modelId="{2178E097-4AE1-45B2-ABB6-B22082E6D738}" type="pres">
      <dgm:prSet presAssocID="{1727C335-7DB7-465C-80D7-BF6E8D4EE90A}" presName="rootComposite" presStyleCnt="0"/>
      <dgm:spPr/>
      <dgm:t>
        <a:bodyPr/>
        <a:lstStyle/>
        <a:p>
          <a:endParaRPr lang="ru-RU"/>
        </a:p>
      </dgm:t>
    </dgm:pt>
    <dgm:pt modelId="{C082A037-89D5-4BFB-AD63-C5FBD7FFE25B}" type="pres">
      <dgm:prSet presAssocID="{1727C335-7DB7-465C-80D7-BF6E8D4EE90A}" presName="rootText" presStyleLbl="node1" presStyleIdx="0" presStyleCnt="2" custScaleX="224974" custLinFactNeighborX="-1425" custLinFactNeighborY="-183"/>
      <dgm:spPr/>
      <dgm:t>
        <a:bodyPr/>
        <a:lstStyle/>
        <a:p>
          <a:endParaRPr lang="ru-RU"/>
        </a:p>
      </dgm:t>
    </dgm:pt>
    <dgm:pt modelId="{61C2BCE3-F5E1-4F49-9707-BB5EC38B8CD8}" type="pres">
      <dgm:prSet presAssocID="{1727C335-7DB7-465C-80D7-BF6E8D4EE90A}" presName="rootConnector" presStyleLbl="node1" presStyleIdx="0" presStyleCnt="2"/>
      <dgm:spPr/>
      <dgm:t>
        <a:bodyPr/>
        <a:lstStyle/>
        <a:p>
          <a:endParaRPr lang="ru-RU"/>
        </a:p>
      </dgm:t>
    </dgm:pt>
    <dgm:pt modelId="{938A7ED1-FAFA-4E8E-BAE1-AB3DE4328C44}" type="pres">
      <dgm:prSet presAssocID="{1727C335-7DB7-465C-80D7-BF6E8D4EE90A}" presName="childShape" presStyleCnt="0"/>
      <dgm:spPr/>
      <dgm:t>
        <a:bodyPr/>
        <a:lstStyle/>
        <a:p>
          <a:endParaRPr lang="ru-RU"/>
        </a:p>
      </dgm:t>
    </dgm:pt>
    <dgm:pt modelId="{6818E920-8CC6-4638-B204-A65204378D7C}" type="pres">
      <dgm:prSet presAssocID="{BFD22AE3-4D34-46B5-A1AB-74E17050BCB2}" presName="Name13" presStyleLbl="parChTrans1D2" presStyleIdx="0" presStyleCnt="6"/>
      <dgm:spPr/>
      <dgm:t>
        <a:bodyPr/>
        <a:lstStyle/>
        <a:p>
          <a:endParaRPr lang="ru-RU"/>
        </a:p>
      </dgm:t>
    </dgm:pt>
    <dgm:pt modelId="{C21F24C0-8B49-4674-A4EC-86DA3D854ADA}" type="pres">
      <dgm:prSet presAssocID="{4D941739-EAD2-4C3E-8584-C0B05682F6F8}" presName="childText" presStyleLbl="bgAcc1" presStyleIdx="0" presStyleCnt="6" custScaleX="243327" custScaleY="197467" custLinFactNeighborX="3040" custLinFactNeighborY="169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6FE509-C410-4C2E-98B1-646DA5044790}" type="pres">
      <dgm:prSet presAssocID="{22AE2647-72A7-47EE-8BCE-684E62B975DF}" presName="Name13" presStyleLbl="parChTrans1D2" presStyleIdx="1" presStyleCnt="6"/>
      <dgm:spPr/>
      <dgm:t>
        <a:bodyPr/>
        <a:lstStyle/>
        <a:p>
          <a:endParaRPr lang="ru-RU"/>
        </a:p>
      </dgm:t>
    </dgm:pt>
    <dgm:pt modelId="{3BF12036-7CD2-40C0-8D0F-FB2559193C1D}" type="pres">
      <dgm:prSet presAssocID="{61A8C229-EB9F-4BCD-ABB6-50441592B3DB}" presName="childText" presStyleLbl="bgAcc1" presStyleIdx="1" presStyleCnt="6" custScaleX="244047" custScaleY="1673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5CBC38-32E3-4904-839F-083067E539B6}" type="pres">
      <dgm:prSet presAssocID="{D0C44F9E-E220-4E7B-BCA0-C9E8D74DCF58}" presName="Name13" presStyleLbl="parChTrans1D2" presStyleIdx="2" presStyleCnt="6"/>
      <dgm:spPr/>
      <dgm:t>
        <a:bodyPr/>
        <a:lstStyle/>
        <a:p>
          <a:endParaRPr lang="ru-RU"/>
        </a:p>
      </dgm:t>
    </dgm:pt>
    <dgm:pt modelId="{0EF386FC-099F-465D-A6EC-7716870B0D69}" type="pres">
      <dgm:prSet presAssocID="{D0D28AE9-D705-4DF5-B5F1-B27F7B2C4400}" presName="childText" presStyleLbl="bgAcc1" presStyleIdx="2" presStyleCnt="6" custScaleX="252886" custScaleY="181057" custLinFactNeighborY="1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0ED2E6-B4C1-45C1-92C3-4A3D114ADEF8}" type="pres">
      <dgm:prSet presAssocID="{9BA92EB6-840F-4753-9CDB-C0DA55B8B21F}" presName="root" presStyleCnt="0"/>
      <dgm:spPr/>
      <dgm:t>
        <a:bodyPr/>
        <a:lstStyle/>
        <a:p>
          <a:endParaRPr lang="ru-RU"/>
        </a:p>
      </dgm:t>
    </dgm:pt>
    <dgm:pt modelId="{6588E41D-7A73-425E-A6F1-C7CAF4A2B8B2}" type="pres">
      <dgm:prSet presAssocID="{9BA92EB6-840F-4753-9CDB-C0DA55B8B21F}" presName="rootComposite" presStyleCnt="0"/>
      <dgm:spPr/>
      <dgm:t>
        <a:bodyPr/>
        <a:lstStyle/>
        <a:p>
          <a:endParaRPr lang="ru-RU"/>
        </a:p>
      </dgm:t>
    </dgm:pt>
    <dgm:pt modelId="{B16AA621-75D9-47B6-9451-1253DB0FEFDD}" type="pres">
      <dgm:prSet presAssocID="{9BA92EB6-840F-4753-9CDB-C0DA55B8B21F}" presName="rootText" presStyleLbl="node1" presStyleIdx="1" presStyleCnt="2" custScaleX="220791" custLinFactNeighborX="-2699" custLinFactNeighborY="-183"/>
      <dgm:spPr/>
      <dgm:t>
        <a:bodyPr/>
        <a:lstStyle/>
        <a:p>
          <a:endParaRPr lang="ru-RU"/>
        </a:p>
      </dgm:t>
    </dgm:pt>
    <dgm:pt modelId="{BCE95772-8CED-4184-8F62-0A8534E9C7AF}" type="pres">
      <dgm:prSet presAssocID="{9BA92EB6-840F-4753-9CDB-C0DA55B8B21F}" presName="rootConnector" presStyleLbl="node1" presStyleIdx="1" presStyleCnt="2"/>
      <dgm:spPr/>
      <dgm:t>
        <a:bodyPr/>
        <a:lstStyle/>
        <a:p>
          <a:endParaRPr lang="ru-RU"/>
        </a:p>
      </dgm:t>
    </dgm:pt>
    <dgm:pt modelId="{BBC18F87-6BD1-4311-899D-C229327B1AB1}" type="pres">
      <dgm:prSet presAssocID="{9BA92EB6-840F-4753-9CDB-C0DA55B8B21F}" presName="childShape" presStyleCnt="0"/>
      <dgm:spPr/>
      <dgm:t>
        <a:bodyPr/>
        <a:lstStyle/>
        <a:p>
          <a:endParaRPr lang="ru-RU"/>
        </a:p>
      </dgm:t>
    </dgm:pt>
    <dgm:pt modelId="{B3FC5B86-F207-4C7A-BCDA-CEEDFE495DEF}" type="pres">
      <dgm:prSet presAssocID="{B64C55BC-E7F2-4BCF-8719-44FC9E542287}" presName="Name13" presStyleLbl="parChTrans1D2" presStyleIdx="3" presStyleCnt="6"/>
      <dgm:spPr/>
      <dgm:t>
        <a:bodyPr/>
        <a:lstStyle/>
        <a:p>
          <a:endParaRPr lang="ru-RU"/>
        </a:p>
      </dgm:t>
    </dgm:pt>
    <dgm:pt modelId="{53E919B3-4441-43BD-9009-44780D50E27A}" type="pres">
      <dgm:prSet presAssocID="{AED9514E-BCA5-434A-99A0-9BB13D426CC7}" presName="childText" presStyleLbl="bgAcc1" presStyleIdx="3" presStyleCnt="6" custScaleX="243924" custScaleY="1966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15DE92-0505-4E76-A1B5-4F76BF844C4C}" type="pres">
      <dgm:prSet presAssocID="{4EE9F96C-DB5F-46AD-A1F2-1C2ED30AF6AA}" presName="Name13" presStyleLbl="parChTrans1D2" presStyleIdx="4" presStyleCnt="6"/>
      <dgm:spPr/>
      <dgm:t>
        <a:bodyPr/>
        <a:lstStyle/>
        <a:p>
          <a:endParaRPr lang="ru-RU"/>
        </a:p>
      </dgm:t>
    </dgm:pt>
    <dgm:pt modelId="{90953750-CA35-4BF2-95AC-B384C2971014}" type="pres">
      <dgm:prSet presAssocID="{22CAAC83-5CCB-4D01-B39A-97AEE0DF0BA2}" presName="childText" presStyleLbl="bgAcc1" presStyleIdx="4" presStyleCnt="6" custScaleX="244971" custScaleY="1667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CB5776-8002-4D7B-A8D9-5D4D3E4AF3C3}" type="pres">
      <dgm:prSet presAssocID="{FBDB62D9-86EF-4067-B065-C6FDC68B05ED}" presName="Name13" presStyleLbl="parChTrans1D2" presStyleIdx="5" presStyleCnt="6"/>
      <dgm:spPr/>
      <dgm:t>
        <a:bodyPr/>
        <a:lstStyle/>
        <a:p>
          <a:endParaRPr lang="ru-RU"/>
        </a:p>
      </dgm:t>
    </dgm:pt>
    <dgm:pt modelId="{96FB3C7E-DCAE-4CB7-A289-9191660C2C01}" type="pres">
      <dgm:prSet presAssocID="{31E9C398-C5AA-4F9A-B28F-D4AEAF60CA18}" presName="childText" presStyleLbl="bgAcc1" presStyleIdx="5" presStyleCnt="6" custScaleX="238927" custScaleY="1895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016C1BD-E0F5-46B4-B55D-C1D0461C0C46}" type="presOf" srcId="{7A3B8596-4B22-4711-98EE-97E9D99BEFD9}" destId="{37C599D2-F285-4517-8D6E-62822A1BAD82}" srcOrd="0" destOrd="0" presId="urn:microsoft.com/office/officeart/2005/8/layout/hierarchy3"/>
    <dgm:cxn modelId="{996CD18B-1E0A-43AD-8454-03357C489411}" srcId="{9BA92EB6-840F-4753-9CDB-C0DA55B8B21F}" destId="{31E9C398-C5AA-4F9A-B28F-D4AEAF60CA18}" srcOrd="2" destOrd="0" parTransId="{FBDB62D9-86EF-4067-B065-C6FDC68B05ED}" sibTransId="{ED70F4E5-2BA9-4DBA-883B-3216CD4EDEA6}"/>
    <dgm:cxn modelId="{375EAC4C-0843-42B8-8DCF-F3E60B18CB76}" type="presOf" srcId="{4EE9F96C-DB5F-46AD-A1F2-1C2ED30AF6AA}" destId="{7615DE92-0505-4E76-A1B5-4F76BF844C4C}" srcOrd="0" destOrd="0" presId="urn:microsoft.com/office/officeart/2005/8/layout/hierarchy3"/>
    <dgm:cxn modelId="{738C600A-C163-401F-849B-CE782039431E}" type="presOf" srcId="{61A8C229-EB9F-4BCD-ABB6-50441592B3DB}" destId="{3BF12036-7CD2-40C0-8D0F-FB2559193C1D}" srcOrd="0" destOrd="0" presId="urn:microsoft.com/office/officeart/2005/8/layout/hierarchy3"/>
    <dgm:cxn modelId="{2E320492-1E29-4F82-91DD-6A30177F9CDF}" srcId="{9BA92EB6-840F-4753-9CDB-C0DA55B8B21F}" destId="{AED9514E-BCA5-434A-99A0-9BB13D426CC7}" srcOrd="0" destOrd="0" parTransId="{B64C55BC-E7F2-4BCF-8719-44FC9E542287}" sibTransId="{2BBE83D8-891B-4F26-A679-E40752EF506C}"/>
    <dgm:cxn modelId="{07CCC498-C807-4938-987F-2CF2F5964082}" srcId="{1727C335-7DB7-465C-80D7-BF6E8D4EE90A}" destId="{61A8C229-EB9F-4BCD-ABB6-50441592B3DB}" srcOrd="1" destOrd="0" parTransId="{22AE2647-72A7-47EE-8BCE-684E62B975DF}" sibTransId="{19B82B1E-F090-4B85-96D1-7270485A1945}"/>
    <dgm:cxn modelId="{D22EC944-3487-45CC-94AE-EAA95852618F}" srcId="{9BA92EB6-840F-4753-9CDB-C0DA55B8B21F}" destId="{22CAAC83-5CCB-4D01-B39A-97AEE0DF0BA2}" srcOrd="1" destOrd="0" parTransId="{4EE9F96C-DB5F-46AD-A1F2-1C2ED30AF6AA}" sibTransId="{6A65667C-35CA-44B3-BEF7-934DBDF4021F}"/>
    <dgm:cxn modelId="{2296DC82-721E-4FAA-A7BC-22811E9914F6}" type="presOf" srcId="{1727C335-7DB7-465C-80D7-BF6E8D4EE90A}" destId="{C082A037-89D5-4BFB-AD63-C5FBD7FFE25B}" srcOrd="0" destOrd="0" presId="urn:microsoft.com/office/officeart/2005/8/layout/hierarchy3"/>
    <dgm:cxn modelId="{63CF3407-7613-4DE8-BAF1-6374ECB58A2C}" type="presOf" srcId="{D0C44F9E-E220-4E7B-BCA0-C9E8D74DCF58}" destId="{235CBC38-32E3-4904-839F-083067E539B6}" srcOrd="0" destOrd="0" presId="urn:microsoft.com/office/officeart/2005/8/layout/hierarchy3"/>
    <dgm:cxn modelId="{E160AAAC-A8FD-49E1-9B55-1DD45A537522}" type="presOf" srcId="{22AE2647-72A7-47EE-8BCE-684E62B975DF}" destId="{B46FE509-C410-4C2E-98B1-646DA5044790}" srcOrd="0" destOrd="0" presId="urn:microsoft.com/office/officeart/2005/8/layout/hierarchy3"/>
    <dgm:cxn modelId="{EC58EBAE-13E6-4492-A061-DB4938F01ED5}" type="presOf" srcId="{B64C55BC-E7F2-4BCF-8719-44FC9E542287}" destId="{B3FC5B86-F207-4C7A-BCDA-CEEDFE495DEF}" srcOrd="0" destOrd="0" presId="urn:microsoft.com/office/officeart/2005/8/layout/hierarchy3"/>
    <dgm:cxn modelId="{8AC1D3BE-0940-4610-A38C-2971432FA704}" type="presOf" srcId="{4D941739-EAD2-4C3E-8584-C0B05682F6F8}" destId="{C21F24C0-8B49-4674-A4EC-86DA3D854ADA}" srcOrd="0" destOrd="0" presId="urn:microsoft.com/office/officeart/2005/8/layout/hierarchy3"/>
    <dgm:cxn modelId="{3ED66FF8-9D3E-4133-9949-6A7D3ACEEB0D}" type="presOf" srcId="{D0D28AE9-D705-4DF5-B5F1-B27F7B2C4400}" destId="{0EF386FC-099F-465D-A6EC-7716870B0D69}" srcOrd="0" destOrd="0" presId="urn:microsoft.com/office/officeart/2005/8/layout/hierarchy3"/>
    <dgm:cxn modelId="{CF9AC40B-9E6A-4F59-91D5-F874B0F33CBF}" type="presOf" srcId="{9BA92EB6-840F-4753-9CDB-C0DA55B8B21F}" destId="{B16AA621-75D9-47B6-9451-1253DB0FEFDD}" srcOrd="0" destOrd="0" presId="urn:microsoft.com/office/officeart/2005/8/layout/hierarchy3"/>
    <dgm:cxn modelId="{81049F74-5050-47D1-9604-B0C7A539478B}" srcId="{7A3B8596-4B22-4711-98EE-97E9D99BEFD9}" destId="{1727C335-7DB7-465C-80D7-BF6E8D4EE90A}" srcOrd="0" destOrd="0" parTransId="{23A99346-C986-4ACB-8F95-C1E399D31BD1}" sibTransId="{685BF235-FEE7-4C35-ADB4-03528F064593}"/>
    <dgm:cxn modelId="{C05B49B8-2F78-4E01-A277-FFD3D9F1546A}" srcId="{1727C335-7DB7-465C-80D7-BF6E8D4EE90A}" destId="{4D941739-EAD2-4C3E-8584-C0B05682F6F8}" srcOrd="0" destOrd="0" parTransId="{BFD22AE3-4D34-46B5-A1AB-74E17050BCB2}" sibTransId="{C5123280-2CC0-4C43-BDC4-C4F5E008A8AB}"/>
    <dgm:cxn modelId="{D27FDBD1-7092-486A-B3EB-DB1B3ABB5A3A}" type="presOf" srcId="{1727C335-7DB7-465C-80D7-BF6E8D4EE90A}" destId="{61C2BCE3-F5E1-4F49-9707-BB5EC38B8CD8}" srcOrd="1" destOrd="0" presId="urn:microsoft.com/office/officeart/2005/8/layout/hierarchy3"/>
    <dgm:cxn modelId="{33C3E314-B355-4690-929F-EBA6C0914B45}" type="presOf" srcId="{FBDB62D9-86EF-4067-B065-C6FDC68B05ED}" destId="{3BCB5776-8002-4D7B-A8D9-5D4D3E4AF3C3}" srcOrd="0" destOrd="0" presId="urn:microsoft.com/office/officeart/2005/8/layout/hierarchy3"/>
    <dgm:cxn modelId="{90DECD29-20A5-4B5B-AABC-E8C44B802468}" type="presOf" srcId="{9BA92EB6-840F-4753-9CDB-C0DA55B8B21F}" destId="{BCE95772-8CED-4184-8F62-0A8534E9C7AF}" srcOrd="1" destOrd="0" presId="urn:microsoft.com/office/officeart/2005/8/layout/hierarchy3"/>
    <dgm:cxn modelId="{240FF064-1FD6-4C8D-81E0-5103EF5FCE05}" type="presOf" srcId="{AED9514E-BCA5-434A-99A0-9BB13D426CC7}" destId="{53E919B3-4441-43BD-9009-44780D50E27A}" srcOrd="0" destOrd="0" presId="urn:microsoft.com/office/officeart/2005/8/layout/hierarchy3"/>
    <dgm:cxn modelId="{858B1AFC-E592-4C9B-B220-502F51A38D6B}" type="presOf" srcId="{31E9C398-C5AA-4F9A-B28F-D4AEAF60CA18}" destId="{96FB3C7E-DCAE-4CB7-A289-9191660C2C01}" srcOrd="0" destOrd="0" presId="urn:microsoft.com/office/officeart/2005/8/layout/hierarchy3"/>
    <dgm:cxn modelId="{1D0BD108-A88D-491D-8A23-0966C79499A2}" type="presOf" srcId="{BFD22AE3-4D34-46B5-A1AB-74E17050BCB2}" destId="{6818E920-8CC6-4638-B204-A65204378D7C}" srcOrd="0" destOrd="0" presId="urn:microsoft.com/office/officeart/2005/8/layout/hierarchy3"/>
    <dgm:cxn modelId="{ADE016C4-6601-4F01-9A8B-92403AF4B082}" type="presOf" srcId="{22CAAC83-5CCB-4D01-B39A-97AEE0DF0BA2}" destId="{90953750-CA35-4BF2-95AC-B384C2971014}" srcOrd="0" destOrd="0" presId="urn:microsoft.com/office/officeart/2005/8/layout/hierarchy3"/>
    <dgm:cxn modelId="{06957C74-9EEF-42F2-A13E-0F99867FDF05}" srcId="{1727C335-7DB7-465C-80D7-BF6E8D4EE90A}" destId="{D0D28AE9-D705-4DF5-B5F1-B27F7B2C4400}" srcOrd="2" destOrd="0" parTransId="{D0C44F9E-E220-4E7B-BCA0-C9E8D74DCF58}" sibTransId="{DDBD38C5-A515-4757-82CE-2A2976297958}"/>
    <dgm:cxn modelId="{97B4BFA7-2544-4B51-B2FD-0EB49A4C0DB0}" srcId="{7A3B8596-4B22-4711-98EE-97E9D99BEFD9}" destId="{9BA92EB6-840F-4753-9CDB-C0DA55B8B21F}" srcOrd="1" destOrd="0" parTransId="{8EC01FA6-44C3-440E-92D0-D61C59D0E4ED}" sibTransId="{3FB74CF1-9452-4047-9DD1-61196558D1F2}"/>
    <dgm:cxn modelId="{8E5ACE06-EDC5-46B6-9DFA-159E9E2C2C60}" type="presParOf" srcId="{37C599D2-F285-4517-8D6E-62822A1BAD82}" destId="{CEB77F80-01B7-408A-A9C6-7400E8475AE8}" srcOrd="0" destOrd="0" presId="urn:microsoft.com/office/officeart/2005/8/layout/hierarchy3"/>
    <dgm:cxn modelId="{423B07F6-F5A0-43D9-B488-D08A7831A093}" type="presParOf" srcId="{CEB77F80-01B7-408A-A9C6-7400E8475AE8}" destId="{2178E097-4AE1-45B2-ABB6-B22082E6D738}" srcOrd="0" destOrd="0" presId="urn:microsoft.com/office/officeart/2005/8/layout/hierarchy3"/>
    <dgm:cxn modelId="{47AE351D-6428-420A-B1D6-A2AA4EF3F807}" type="presParOf" srcId="{2178E097-4AE1-45B2-ABB6-B22082E6D738}" destId="{C082A037-89D5-4BFB-AD63-C5FBD7FFE25B}" srcOrd="0" destOrd="0" presId="urn:microsoft.com/office/officeart/2005/8/layout/hierarchy3"/>
    <dgm:cxn modelId="{3626FC13-29AC-470F-B067-B4B796E645FC}" type="presParOf" srcId="{2178E097-4AE1-45B2-ABB6-B22082E6D738}" destId="{61C2BCE3-F5E1-4F49-9707-BB5EC38B8CD8}" srcOrd="1" destOrd="0" presId="urn:microsoft.com/office/officeart/2005/8/layout/hierarchy3"/>
    <dgm:cxn modelId="{FC5FA4E7-803D-40E5-BBC6-3B44506CA885}" type="presParOf" srcId="{CEB77F80-01B7-408A-A9C6-7400E8475AE8}" destId="{938A7ED1-FAFA-4E8E-BAE1-AB3DE4328C44}" srcOrd="1" destOrd="0" presId="urn:microsoft.com/office/officeart/2005/8/layout/hierarchy3"/>
    <dgm:cxn modelId="{B6D6CB12-FEB7-4E95-B12A-12E957423884}" type="presParOf" srcId="{938A7ED1-FAFA-4E8E-BAE1-AB3DE4328C44}" destId="{6818E920-8CC6-4638-B204-A65204378D7C}" srcOrd="0" destOrd="0" presId="urn:microsoft.com/office/officeart/2005/8/layout/hierarchy3"/>
    <dgm:cxn modelId="{E8F6D61B-C841-405E-9991-331E6AB49968}" type="presParOf" srcId="{938A7ED1-FAFA-4E8E-BAE1-AB3DE4328C44}" destId="{C21F24C0-8B49-4674-A4EC-86DA3D854ADA}" srcOrd="1" destOrd="0" presId="urn:microsoft.com/office/officeart/2005/8/layout/hierarchy3"/>
    <dgm:cxn modelId="{CB870617-826C-440B-B693-5D578F46DEB2}" type="presParOf" srcId="{938A7ED1-FAFA-4E8E-BAE1-AB3DE4328C44}" destId="{B46FE509-C410-4C2E-98B1-646DA5044790}" srcOrd="2" destOrd="0" presId="urn:microsoft.com/office/officeart/2005/8/layout/hierarchy3"/>
    <dgm:cxn modelId="{49D3B92D-ABCC-446F-A011-CB6B4D2A0018}" type="presParOf" srcId="{938A7ED1-FAFA-4E8E-BAE1-AB3DE4328C44}" destId="{3BF12036-7CD2-40C0-8D0F-FB2559193C1D}" srcOrd="3" destOrd="0" presId="urn:microsoft.com/office/officeart/2005/8/layout/hierarchy3"/>
    <dgm:cxn modelId="{FAF2DE74-BF4B-45C3-851C-816862E3315F}" type="presParOf" srcId="{938A7ED1-FAFA-4E8E-BAE1-AB3DE4328C44}" destId="{235CBC38-32E3-4904-839F-083067E539B6}" srcOrd="4" destOrd="0" presId="urn:microsoft.com/office/officeart/2005/8/layout/hierarchy3"/>
    <dgm:cxn modelId="{50F19888-0658-4AEF-804B-0D2B990B2438}" type="presParOf" srcId="{938A7ED1-FAFA-4E8E-BAE1-AB3DE4328C44}" destId="{0EF386FC-099F-465D-A6EC-7716870B0D69}" srcOrd="5" destOrd="0" presId="urn:microsoft.com/office/officeart/2005/8/layout/hierarchy3"/>
    <dgm:cxn modelId="{A7E0272B-8052-406E-BC9D-C67EBAC074FD}" type="presParOf" srcId="{37C599D2-F285-4517-8D6E-62822A1BAD82}" destId="{3F0ED2E6-B4C1-45C1-92C3-4A3D114ADEF8}" srcOrd="1" destOrd="0" presId="urn:microsoft.com/office/officeart/2005/8/layout/hierarchy3"/>
    <dgm:cxn modelId="{E559D279-B262-46F2-B14E-CEFEECC56DE2}" type="presParOf" srcId="{3F0ED2E6-B4C1-45C1-92C3-4A3D114ADEF8}" destId="{6588E41D-7A73-425E-A6F1-C7CAF4A2B8B2}" srcOrd="0" destOrd="0" presId="urn:microsoft.com/office/officeart/2005/8/layout/hierarchy3"/>
    <dgm:cxn modelId="{2468130E-6878-4D3E-B3A4-BEF5C7A0CDD4}" type="presParOf" srcId="{6588E41D-7A73-425E-A6F1-C7CAF4A2B8B2}" destId="{B16AA621-75D9-47B6-9451-1253DB0FEFDD}" srcOrd="0" destOrd="0" presId="urn:microsoft.com/office/officeart/2005/8/layout/hierarchy3"/>
    <dgm:cxn modelId="{2436AEBD-BB4D-4E51-B355-E756B7DA2816}" type="presParOf" srcId="{6588E41D-7A73-425E-A6F1-C7CAF4A2B8B2}" destId="{BCE95772-8CED-4184-8F62-0A8534E9C7AF}" srcOrd="1" destOrd="0" presId="urn:microsoft.com/office/officeart/2005/8/layout/hierarchy3"/>
    <dgm:cxn modelId="{2F774396-DC0D-49FA-920F-95A81F4E24CA}" type="presParOf" srcId="{3F0ED2E6-B4C1-45C1-92C3-4A3D114ADEF8}" destId="{BBC18F87-6BD1-4311-899D-C229327B1AB1}" srcOrd="1" destOrd="0" presId="urn:microsoft.com/office/officeart/2005/8/layout/hierarchy3"/>
    <dgm:cxn modelId="{1548E3D5-4E7C-4603-9AD7-C1F91AC31F9B}" type="presParOf" srcId="{BBC18F87-6BD1-4311-899D-C229327B1AB1}" destId="{B3FC5B86-F207-4C7A-BCDA-CEEDFE495DEF}" srcOrd="0" destOrd="0" presId="urn:microsoft.com/office/officeart/2005/8/layout/hierarchy3"/>
    <dgm:cxn modelId="{453C6EAF-91EA-4EBD-A293-5F6B9D617364}" type="presParOf" srcId="{BBC18F87-6BD1-4311-899D-C229327B1AB1}" destId="{53E919B3-4441-43BD-9009-44780D50E27A}" srcOrd="1" destOrd="0" presId="urn:microsoft.com/office/officeart/2005/8/layout/hierarchy3"/>
    <dgm:cxn modelId="{F41E83AD-52C3-455A-B08E-2AD263BB959F}" type="presParOf" srcId="{BBC18F87-6BD1-4311-899D-C229327B1AB1}" destId="{7615DE92-0505-4E76-A1B5-4F76BF844C4C}" srcOrd="2" destOrd="0" presId="urn:microsoft.com/office/officeart/2005/8/layout/hierarchy3"/>
    <dgm:cxn modelId="{80577599-908D-4132-8755-FDA7ADD0A576}" type="presParOf" srcId="{BBC18F87-6BD1-4311-899D-C229327B1AB1}" destId="{90953750-CA35-4BF2-95AC-B384C2971014}" srcOrd="3" destOrd="0" presId="urn:microsoft.com/office/officeart/2005/8/layout/hierarchy3"/>
    <dgm:cxn modelId="{871CA89E-8D92-4186-BDA9-08B28A44A768}" type="presParOf" srcId="{BBC18F87-6BD1-4311-899D-C229327B1AB1}" destId="{3BCB5776-8002-4D7B-A8D9-5D4D3E4AF3C3}" srcOrd="4" destOrd="0" presId="urn:microsoft.com/office/officeart/2005/8/layout/hierarchy3"/>
    <dgm:cxn modelId="{364127F5-F33F-41FC-865D-E9759C20D8A1}" type="presParOf" srcId="{BBC18F87-6BD1-4311-899D-C229327B1AB1}" destId="{96FB3C7E-DCAE-4CB7-A289-9191660C2C01}" srcOrd="5" destOrd="0" presId="urn:microsoft.com/office/officeart/2005/8/layout/hierarchy3"/>
  </dgm:cxnLst>
  <dgm:bg>
    <a:solidFill>
      <a:srgbClr val="FFFF99"/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70B51A-2A1A-47CD-84F9-02FBE984DA1F}">
      <dsp:nvSpPr>
        <dsp:cNvPr id="0" name=""/>
        <dsp:cNvSpPr/>
      </dsp:nvSpPr>
      <dsp:spPr>
        <a:xfrm>
          <a:off x="5884503" y="2229330"/>
          <a:ext cx="91440" cy="40290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290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683E7E-0E86-40F3-ACD9-126D8182BD41}">
      <dsp:nvSpPr>
        <dsp:cNvPr id="0" name=""/>
        <dsp:cNvSpPr/>
      </dsp:nvSpPr>
      <dsp:spPr>
        <a:xfrm>
          <a:off x="3926944" y="1331012"/>
          <a:ext cx="2003278" cy="4029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4566"/>
              </a:lnTo>
              <a:lnTo>
                <a:pt x="2003278" y="274566"/>
              </a:lnTo>
              <a:lnTo>
                <a:pt x="2003278" y="40290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4A5C35-CC35-4C12-B549-1A931B1CB857}">
      <dsp:nvSpPr>
        <dsp:cNvPr id="0" name=""/>
        <dsp:cNvSpPr/>
      </dsp:nvSpPr>
      <dsp:spPr>
        <a:xfrm>
          <a:off x="1902439" y="2201716"/>
          <a:ext cx="91440" cy="40290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290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E9FC5A-192E-41B7-8C16-60F43C60A1D2}">
      <dsp:nvSpPr>
        <dsp:cNvPr id="0" name=""/>
        <dsp:cNvSpPr/>
      </dsp:nvSpPr>
      <dsp:spPr>
        <a:xfrm>
          <a:off x="1948159" y="1331012"/>
          <a:ext cx="1978785" cy="402902"/>
        </a:xfrm>
        <a:custGeom>
          <a:avLst/>
          <a:gdLst/>
          <a:ahLst/>
          <a:cxnLst/>
          <a:rect l="0" t="0" r="0" b="0"/>
          <a:pathLst>
            <a:path>
              <a:moveTo>
                <a:pt x="1978785" y="0"/>
              </a:moveTo>
              <a:lnTo>
                <a:pt x="1978785" y="274566"/>
              </a:lnTo>
              <a:lnTo>
                <a:pt x="0" y="274566"/>
              </a:lnTo>
              <a:lnTo>
                <a:pt x="0" y="40290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7A74F7-43DF-4575-9AB1-06CABB69FE48}">
      <dsp:nvSpPr>
        <dsp:cNvPr id="0" name=""/>
        <dsp:cNvSpPr/>
      </dsp:nvSpPr>
      <dsp:spPr>
        <a:xfrm>
          <a:off x="3880601" y="398069"/>
          <a:ext cx="91440" cy="407732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79396"/>
              </a:lnTo>
              <a:lnTo>
                <a:pt x="46343" y="279396"/>
              </a:lnTo>
              <a:lnTo>
                <a:pt x="46343" y="40773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DB3FD2-7A6D-4858-9C5D-E6A417EE0E23}">
      <dsp:nvSpPr>
        <dsp:cNvPr id="0" name=""/>
        <dsp:cNvSpPr/>
      </dsp:nvSpPr>
      <dsp:spPr>
        <a:xfrm>
          <a:off x="60394" y="-3350"/>
          <a:ext cx="7731854" cy="4014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A1A699A-28E2-4AAE-9FD8-CB112A924E05}">
      <dsp:nvSpPr>
        <dsp:cNvPr id="0" name=""/>
        <dsp:cNvSpPr/>
      </dsp:nvSpPr>
      <dsp:spPr>
        <a:xfrm>
          <a:off x="214320" y="142879"/>
          <a:ext cx="7731854" cy="4014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/>
            <a:t>Сложносочиненное предложение</a:t>
          </a:r>
        </a:p>
      </dsp:txBody>
      <dsp:txXfrm>
        <a:off x="226077" y="154636"/>
        <a:ext cx="7708340" cy="377906"/>
      </dsp:txXfrm>
    </dsp:sp>
    <dsp:sp modelId="{1F706726-DC43-4C02-8D3D-E391E54DE68E}">
      <dsp:nvSpPr>
        <dsp:cNvPr id="0" name=""/>
        <dsp:cNvSpPr/>
      </dsp:nvSpPr>
      <dsp:spPr>
        <a:xfrm>
          <a:off x="31980" y="805801"/>
          <a:ext cx="7789927" cy="52521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4115B2-D294-40B0-92CC-23F8C8BE762D}">
      <dsp:nvSpPr>
        <dsp:cNvPr id="0" name=""/>
        <dsp:cNvSpPr/>
      </dsp:nvSpPr>
      <dsp:spPr>
        <a:xfrm>
          <a:off x="185907" y="952032"/>
          <a:ext cx="7789927" cy="5252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/>
            <a:t>Разделяйте простые предложения в составе сложного</a:t>
          </a:r>
        </a:p>
      </dsp:txBody>
      <dsp:txXfrm>
        <a:off x="201290" y="967415"/>
        <a:ext cx="7759161" cy="494444"/>
      </dsp:txXfrm>
    </dsp:sp>
    <dsp:sp modelId="{47D3FF08-E8A7-4FF1-89D9-BC2A397F05E0}">
      <dsp:nvSpPr>
        <dsp:cNvPr id="0" name=""/>
        <dsp:cNvSpPr/>
      </dsp:nvSpPr>
      <dsp:spPr>
        <a:xfrm>
          <a:off x="95427" y="1733914"/>
          <a:ext cx="3705463" cy="46780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E3776C-614E-49F2-BF13-5A363A27AF6F}">
      <dsp:nvSpPr>
        <dsp:cNvPr id="0" name=""/>
        <dsp:cNvSpPr/>
      </dsp:nvSpPr>
      <dsp:spPr>
        <a:xfrm>
          <a:off x="249354" y="1880145"/>
          <a:ext cx="3705463" cy="46780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/>
            <a:t>точкой с запятой</a:t>
          </a:r>
        </a:p>
      </dsp:txBody>
      <dsp:txXfrm>
        <a:off x="263055" y="1893846"/>
        <a:ext cx="3678061" cy="440399"/>
      </dsp:txXfrm>
    </dsp:sp>
    <dsp:sp modelId="{2DFAD663-E72C-4267-B77D-0C2885235BD4}">
      <dsp:nvSpPr>
        <dsp:cNvPr id="0" name=""/>
        <dsp:cNvSpPr/>
      </dsp:nvSpPr>
      <dsp:spPr>
        <a:xfrm>
          <a:off x="147364" y="2604619"/>
          <a:ext cx="3601590" cy="300654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F24C71-343E-4997-9B5E-9422FC319395}">
      <dsp:nvSpPr>
        <dsp:cNvPr id="0" name=""/>
        <dsp:cNvSpPr/>
      </dsp:nvSpPr>
      <dsp:spPr>
        <a:xfrm>
          <a:off x="301290" y="2750849"/>
          <a:ext cx="3601590" cy="30065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 dirty="0"/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 dirty="0"/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если простые предложения распространены и имеют внутри знаки препинания.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1" kern="1200" dirty="0"/>
            <a:t>У меня была только синяя краска; но, несмотря на это, я затеял нарисовать охоту</a:t>
          </a:r>
          <a:r>
            <a:rPr lang="ru-RU" sz="2000" kern="1200" dirty="0"/>
            <a:t>. (Л.Толстой)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[     ]; но [    ].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 dirty="0"/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 dirty="0"/>
        </a:p>
      </dsp:txBody>
      <dsp:txXfrm>
        <a:off x="389349" y="2838908"/>
        <a:ext cx="3425472" cy="2830426"/>
      </dsp:txXfrm>
    </dsp:sp>
    <dsp:sp modelId="{FDD98F85-C01B-43E0-9261-E8BFCC8F9CD6}">
      <dsp:nvSpPr>
        <dsp:cNvPr id="0" name=""/>
        <dsp:cNvSpPr/>
      </dsp:nvSpPr>
      <dsp:spPr>
        <a:xfrm>
          <a:off x="4108744" y="1733914"/>
          <a:ext cx="3642956" cy="4954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B4A5F8-34FB-4D33-B3EC-98A3521E5B95}">
      <dsp:nvSpPr>
        <dsp:cNvPr id="0" name=""/>
        <dsp:cNvSpPr/>
      </dsp:nvSpPr>
      <dsp:spPr>
        <a:xfrm>
          <a:off x="4262671" y="1880145"/>
          <a:ext cx="3642956" cy="49541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/>
            <a:t>тире</a:t>
          </a:r>
        </a:p>
      </dsp:txBody>
      <dsp:txXfrm>
        <a:off x="4277181" y="1894655"/>
        <a:ext cx="3613936" cy="466395"/>
      </dsp:txXfrm>
    </dsp:sp>
    <dsp:sp modelId="{169B1EEA-2873-4D71-A6ED-3A27A74E7F84}">
      <dsp:nvSpPr>
        <dsp:cNvPr id="0" name=""/>
        <dsp:cNvSpPr/>
      </dsp:nvSpPr>
      <dsp:spPr>
        <a:xfrm>
          <a:off x="4177879" y="2632232"/>
          <a:ext cx="3504686" cy="30065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3E539E-6FDE-4249-B69E-DE330629D901}">
      <dsp:nvSpPr>
        <dsp:cNvPr id="0" name=""/>
        <dsp:cNvSpPr/>
      </dsp:nvSpPr>
      <dsp:spPr>
        <a:xfrm>
          <a:off x="4331806" y="2778463"/>
          <a:ext cx="3504686" cy="30065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 dirty="0"/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 dirty="0"/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если второе предложение обозначает результат, резкое противопоставление или неожиданное присоединение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/>
            <a:t>Стрела выходит из колчана, взвилась - и падает казак. (А. Пушкин)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latin typeface="Calibri"/>
            </a:rPr>
            <a:t>[     ] - и [    ].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 dirty="0"/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 dirty="0"/>
        </a:p>
      </dsp:txBody>
      <dsp:txXfrm>
        <a:off x="4419864" y="2866521"/>
        <a:ext cx="3328570" cy="283041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82A037-89D5-4BFB-AD63-C5FBD7FFE25B}">
      <dsp:nvSpPr>
        <dsp:cNvPr id="0" name=""/>
        <dsp:cNvSpPr/>
      </dsp:nvSpPr>
      <dsp:spPr>
        <a:xfrm>
          <a:off x="315903" y="886"/>
          <a:ext cx="3460945" cy="7691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solidFill>
                <a:schemeClr val="accent4">
                  <a:lumMod val="50000"/>
                </a:schemeClr>
              </a:solidFill>
            </a:rPr>
            <a:t>Разделяйте простые предложения в составе сложного запятой</a:t>
          </a:r>
        </a:p>
      </dsp:txBody>
      <dsp:txXfrm>
        <a:off x="338432" y="23415"/>
        <a:ext cx="3415887" cy="724129"/>
      </dsp:txXfrm>
    </dsp:sp>
    <dsp:sp modelId="{6818E920-8CC6-4638-B204-A65204378D7C}">
      <dsp:nvSpPr>
        <dsp:cNvPr id="0" name=""/>
        <dsp:cNvSpPr/>
      </dsp:nvSpPr>
      <dsp:spPr>
        <a:xfrm>
          <a:off x="661997" y="770074"/>
          <a:ext cx="368016" cy="11075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07546"/>
              </a:lnTo>
              <a:lnTo>
                <a:pt x="368016" y="11075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1F24C0-8B49-4674-A4EC-86DA3D854ADA}">
      <dsp:nvSpPr>
        <dsp:cNvPr id="0" name=""/>
        <dsp:cNvSpPr/>
      </dsp:nvSpPr>
      <dsp:spPr>
        <a:xfrm>
          <a:off x="1030014" y="963778"/>
          <a:ext cx="3310572" cy="18276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если </a:t>
          </a:r>
          <a:r>
            <a:rPr lang="ru-RU" sz="1400" kern="1200" dirty="0"/>
            <a:t>есть </a:t>
          </a:r>
          <a:r>
            <a:rPr lang="ru-RU" sz="1400" kern="1200" dirty="0" smtClean="0"/>
            <a:t>соединительные </a:t>
          </a:r>
          <a:r>
            <a:rPr lang="ru-RU" sz="1400" kern="1200" dirty="0"/>
            <a:t>союзы </a:t>
          </a:r>
          <a:endParaRPr lang="ru-RU" sz="14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и</a:t>
          </a:r>
          <a:r>
            <a:rPr lang="ru-RU" sz="1400" b="1" kern="1200" dirty="0"/>
            <a:t>, да (</a:t>
          </a:r>
          <a:r>
            <a:rPr lang="ru-RU" sz="1400" b="1" kern="1200" dirty="0" err="1"/>
            <a:t>=и</a:t>
          </a:r>
          <a:r>
            <a:rPr lang="ru-RU" sz="1400" b="1" kern="1200" dirty="0"/>
            <a:t>), ни... ни и </a:t>
          </a:r>
          <a:r>
            <a:rPr lang="ru-RU" sz="1400" kern="1200" dirty="0"/>
            <a:t>присоединительные </a:t>
          </a:r>
          <a:endParaRPr lang="ru-RU" sz="14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да </a:t>
          </a:r>
          <a:r>
            <a:rPr lang="ru-RU" sz="1400" b="1" kern="1200" dirty="0"/>
            <a:t>и, также, тоже.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/>
            <a:t>Сердито бился дождь в окно, и ветер дул, печально воя. </a:t>
          </a:r>
          <a:r>
            <a:rPr lang="ru-RU" sz="1400" kern="1200" dirty="0"/>
            <a:t>(А. Пушкин)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latin typeface="Calibri"/>
            </a:rPr>
            <a:t>[     ], и [    ].</a:t>
          </a:r>
          <a:endParaRPr lang="ru-RU" sz="1400" kern="1200" dirty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 dirty="0"/>
        </a:p>
      </dsp:txBody>
      <dsp:txXfrm>
        <a:off x="1083545" y="1017309"/>
        <a:ext cx="3203510" cy="1720620"/>
      </dsp:txXfrm>
    </dsp:sp>
    <dsp:sp modelId="{B46FE509-C410-4C2E-98B1-646DA5044790}">
      <dsp:nvSpPr>
        <dsp:cNvPr id="0" name=""/>
        <dsp:cNvSpPr/>
      </dsp:nvSpPr>
      <dsp:spPr>
        <a:xfrm>
          <a:off x="661997" y="770074"/>
          <a:ext cx="368016" cy="28571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57133"/>
              </a:lnTo>
              <a:lnTo>
                <a:pt x="368016" y="285713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F12036-7CD2-40C0-8D0F-FB2559193C1D}">
      <dsp:nvSpPr>
        <dsp:cNvPr id="0" name=""/>
        <dsp:cNvSpPr/>
      </dsp:nvSpPr>
      <dsp:spPr>
        <a:xfrm>
          <a:off x="1030014" y="2983758"/>
          <a:ext cx="3310572" cy="12868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/>
            <a:t>если есть  разделительные союзы </a:t>
          </a:r>
          <a:endParaRPr lang="ru-RU" sz="14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иль</a:t>
          </a:r>
          <a:r>
            <a:rPr lang="ru-RU" sz="1400" b="1" kern="1200" dirty="0"/>
            <a:t>, или, либо, то... то, не то... не то.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/>
            <a:t>То светило солнце, то шел дождь. </a:t>
          </a:r>
          <a:endParaRPr lang="ru-RU" sz="1400" i="1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(</a:t>
          </a:r>
          <a:r>
            <a:rPr lang="ru-RU" sz="1400" kern="1200" dirty="0"/>
            <a:t>В. Арсеньев)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latin typeface="Calibri"/>
            </a:rPr>
            <a:t>То [     ], </a:t>
          </a:r>
          <a:r>
            <a:rPr lang="ru-RU" sz="1400" kern="1200" dirty="0" err="1">
              <a:latin typeface="Calibri"/>
            </a:rPr>
            <a:t>то</a:t>
          </a:r>
          <a:r>
            <a:rPr lang="ru-RU" sz="1400" kern="1200" dirty="0">
              <a:latin typeface="Calibri"/>
            </a:rPr>
            <a:t> [    ].</a:t>
          </a:r>
          <a:endParaRPr lang="ru-RU" sz="1400" kern="1200" dirty="0"/>
        </a:p>
      </dsp:txBody>
      <dsp:txXfrm>
        <a:off x="1067706" y="3021450"/>
        <a:ext cx="3235188" cy="1211513"/>
      </dsp:txXfrm>
    </dsp:sp>
    <dsp:sp modelId="{235CBC38-32E3-4904-839F-083067E539B6}">
      <dsp:nvSpPr>
        <dsp:cNvPr id="0" name=""/>
        <dsp:cNvSpPr/>
      </dsp:nvSpPr>
      <dsp:spPr>
        <a:xfrm>
          <a:off x="661997" y="770074"/>
          <a:ext cx="368016" cy="43900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90075"/>
              </a:lnTo>
              <a:lnTo>
                <a:pt x="368016" y="43900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F386FC-099F-465D-A6EC-7716870B0D69}">
      <dsp:nvSpPr>
        <dsp:cNvPr id="0" name=""/>
        <dsp:cNvSpPr/>
      </dsp:nvSpPr>
      <dsp:spPr>
        <a:xfrm>
          <a:off x="1030014" y="4463814"/>
          <a:ext cx="3386814" cy="139266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/>
            <a:t>если есть противительные союзы </a:t>
          </a:r>
          <a:endParaRPr lang="ru-RU" sz="14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а</a:t>
          </a:r>
          <a:r>
            <a:rPr lang="ru-RU" sz="1400" b="1" kern="1200" dirty="0"/>
            <a:t>, но, да (</a:t>
          </a:r>
          <a:r>
            <a:rPr lang="ru-RU" sz="1400" b="1" kern="1200" dirty="0" err="1"/>
            <a:t>=но</a:t>
          </a:r>
          <a:r>
            <a:rPr lang="ru-RU" sz="1400" b="1" kern="1200" dirty="0"/>
            <a:t>), однако, же, зато, а то.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/>
            <a:t>Уже давно рассвело, а лампа всё горела.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latin typeface="Calibri"/>
            </a:rPr>
            <a:t>[     ], а [    ].</a:t>
          </a:r>
          <a:endParaRPr lang="ru-RU" sz="1400" i="1" kern="1200" dirty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</dsp:txBody>
      <dsp:txXfrm>
        <a:off x="1070804" y="4504604"/>
        <a:ext cx="3305234" cy="1311088"/>
      </dsp:txXfrm>
    </dsp:sp>
    <dsp:sp modelId="{B16AA621-75D9-47B6-9451-1253DB0FEFDD}">
      <dsp:nvSpPr>
        <dsp:cNvPr id="0" name=""/>
        <dsp:cNvSpPr/>
      </dsp:nvSpPr>
      <dsp:spPr>
        <a:xfrm>
          <a:off x="4210809" y="1916"/>
          <a:ext cx="3396595" cy="7691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>
              <a:solidFill>
                <a:schemeClr val="accent4">
                  <a:lumMod val="50000"/>
                </a:schemeClr>
              </a:solidFill>
            </a:rPr>
            <a:t>Пишите без запятой, если простые предложения в составе сложного</a:t>
          </a:r>
        </a:p>
      </dsp:txBody>
      <dsp:txXfrm>
        <a:off x="4233338" y="24445"/>
        <a:ext cx="3351537" cy="724129"/>
      </dsp:txXfrm>
    </dsp:sp>
    <dsp:sp modelId="{B3FC5B86-F207-4C7A-BCDA-CEEDFE495DEF}">
      <dsp:nvSpPr>
        <dsp:cNvPr id="0" name=""/>
        <dsp:cNvSpPr/>
      </dsp:nvSpPr>
      <dsp:spPr>
        <a:xfrm>
          <a:off x="4550469" y="771104"/>
          <a:ext cx="312214" cy="9491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49116"/>
              </a:lnTo>
              <a:lnTo>
                <a:pt x="312214" y="94911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E919B3-4441-43BD-9009-44780D50E27A}">
      <dsp:nvSpPr>
        <dsp:cNvPr id="0" name=""/>
        <dsp:cNvSpPr/>
      </dsp:nvSpPr>
      <dsp:spPr>
        <a:xfrm>
          <a:off x="4862684" y="963778"/>
          <a:ext cx="3001974" cy="151288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4906995" y="1008089"/>
        <a:ext cx="2913352" cy="1424263"/>
      </dsp:txXfrm>
    </dsp:sp>
    <dsp:sp modelId="{7615DE92-0505-4E76-A1B5-4F76BF844C4C}">
      <dsp:nvSpPr>
        <dsp:cNvPr id="0" name=""/>
        <dsp:cNvSpPr/>
      </dsp:nvSpPr>
      <dsp:spPr>
        <a:xfrm>
          <a:off x="4550469" y="771104"/>
          <a:ext cx="312214" cy="25391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39185"/>
              </a:lnTo>
              <a:lnTo>
                <a:pt x="312214" y="253918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953750-CA35-4BF2-95AC-B384C2971014}">
      <dsp:nvSpPr>
        <dsp:cNvPr id="0" name=""/>
        <dsp:cNvSpPr/>
      </dsp:nvSpPr>
      <dsp:spPr>
        <a:xfrm>
          <a:off x="4862684" y="2668960"/>
          <a:ext cx="3014860" cy="12826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i="1" kern="1200" dirty="0"/>
        </a:p>
      </dsp:txBody>
      <dsp:txXfrm>
        <a:off x="4900252" y="2706528"/>
        <a:ext cx="2939724" cy="1207523"/>
      </dsp:txXfrm>
    </dsp:sp>
    <dsp:sp modelId="{3BCB5776-8002-4D7B-A8D9-5D4D3E4AF3C3}">
      <dsp:nvSpPr>
        <dsp:cNvPr id="0" name=""/>
        <dsp:cNvSpPr/>
      </dsp:nvSpPr>
      <dsp:spPr>
        <a:xfrm>
          <a:off x="4550469" y="771104"/>
          <a:ext cx="312214" cy="41017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01725"/>
              </a:lnTo>
              <a:lnTo>
                <a:pt x="312214" y="410172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FB3C7E-DCAE-4CB7-A289-9191660C2C01}">
      <dsp:nvSpPr>
        <dsp:cNvPr id="0" name=""/>
        <dsp:cNvSpPr/>
      </dsp:nvSpPr>
      <dsp:spPr>
        <a:xfrm>
          <a:off x="4862684" y="4143917"/>
          <a:ext cx="2940476" cy="14578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/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</dsp:txBody>
      <dsp:txXfrm>
        <a:off x="4905382" y="4186615"/>
        <a:ext cx="2855080" cy="137243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22.04.2014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400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Добрый день,</a:t>
            </a:r>
            <a:br>
              <a:rPr lang="ru-RU" sz="5400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400" spc="50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дорогие ученики!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143240" y="2071688"/>
            <a:ext cx="5681673" cy="4435475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b="1" i="1" dirty="0" smtClean="0">
                <a:solidFill>
                  <a:srgbClr val="990000"/>
                </a:solidFill>
              </a:rPr>
              <a:t>Хоть выйди ты не в белый свет,</a:t>
            </a:r>
          </a:p>
          <a:p>
            <a:pPr marL="274320" indent="-27432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b="1" i="1" dirty="0" smtClean="0">
                <a:solidFill>
                  <a:srgbClr val="990000"/>
                </a:solidFill>
              </a:rPr>
              <a:t>А в поле за околицей</a:t>
            </a:r>
          </a:p>
          <a:p>
            <a:pPr marL="274320" indent="-27432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b="1" i="1" dirty="0" smtClean="0">
                <a:solidFill>
                  <a:srgbClr val="990000"/>
                </a:solidFill>
              </a:rPr>
              <a:t>Пока идешь за кем-то вслед,</a:t>
            </a:r>
          </a:p>
          <a:p>
            <a:pPr marL="274320" indent="-27432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b="1" i="1" dirty="0" smtClean="0">
                <a:solidFill>
                  <a:srgbClr val="990000"/>
                </a:solidFill>
              </a:rPr>
              <a:t>Дорога не запомнится.</a:t>
            </a:r>
          </a:p>
          <a:p>
            <a:pPr marL="274320" indent="-27432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b="1" i="1" dirty="0" smtClean="0">
                <a:solidFill>
                  <a:srgbClr val="990000"/>
                </a:solidFill>
              </a:rPr>
              <a:t>Зато, куда б ты ни попал</a:t>
            </a:r>
          </a:p>
          <a:p>
            <a:pPr marL="274320" indent="-27432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b="1" i="1" dirty="0" smtClean="0">
                <a:solidFill>
                  <a:srgbClr val="990000"/>
                </a:solidFill>
              </a:rPr>
              <a:t>И по какой распутице,</a:t>
            </a:r>
          </a:p>
          <a:p>
            <a:pPr marL="274320" indent="-27432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b="1" i="1" dirty="0" smtClean="0">
                <a:solidFill>
                  <a:srgbClr val="990000"/>
                </a:solidFill>
              </a:rPr>
              <a:t>Дорога та, что сам искал,</a:t>
            </a:r>
          </a:p>
          <a:p>
            <a:pPr marL="274320" indent="-27432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b="1" i="1" dirty="0" smtClean="0">
                <a:solidFill>
                  <a:srgbClr val="990000"/>
                </a:solidFill>
              </a:rPr>
              <a:t>Вовек не позабудется.</a:t>
            </a:r>
          </a:p>
          <a:p>
            <a:pPr marL="274320" indent="-274320" algn="r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2400" b="1" i="1" dirty="0" smtClean="0">
                <a:solidFill>
                  <a:srgbClr val="990000"/>
                </a:solidFill>
              </a:rPr>
              <a:t>Николай </a:t>
            </a:r>
            <a:r>
              <a:rPr lang="ru-RU" sz="2400" b="1" i="1" dirty="0" err="1" smtClean="0">
                <a:solidFill>
                  <a:srgbClr val="990000"/>
                </a:solidFill>
              </a:rPr>
              <a:t>Рыленков</a:t>
            </a:r>
            <a:endParaRPr lang="ru-RU" sz="2400" b="1" i="1" dirty="0" smtClean="0">
              <a:solidFill>
                <a:srgbClr val="990000"/>
              </a:solidFill>
            </a:endParaRPr>
          </a:p>
          <a:p>
            <a:pPr marL="274320" indent="-27432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ru-RU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  <p:pic>
        <p:nvPicPr>
          <p:cNvPr id="6148" name="Picture 9" descr="STACK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285750" y="2857500"/>
            <a:ext cx="2730500" cy="2776538"/>
          </a:xfr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кругленный прямоугольник 12"/>
          <p:cNvSpPr/>
          <p:nvPr/>
        </p:nvSpPr>
        <p:spPr>
          <a:xfrm>
            <a:off x="2571736" y="500042"/>
            <a:ext cx="4071966" cy="107157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FF0000"/>
                </a:solidFill>
              </a:rPr>
              <a:t>Смысловые отношения в ССП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96850" y="1571625"/>
            <a:ext cx="2143125" cy="92868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7030A0"/>
                </a:solidFill>
              </a:rPr>
              <a:t>Временные отношения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643313" y="2214563"/>
            <a:ext cx="2571750" cy="1071562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7030A0"/>
                </a:solidFill>
              </a:rPr>
              <a:t>Причинно-следственные отношения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500813" y="2000250"/>
            <a:ext cx="2286000" cy="92868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7030A0"/>
                </a:solidFill>
              </a:rPr>
              <a:t>Противительные отношения</a:t>
            </a:r>
          </a:p>
        </p:txBody>
      </p:sp>
      <p:cxnSp>
        <p:nvCxnSpPr>
          <p:cNvPr id="18" name="Прямая со стрелкой 17"/>
          <p:cNvCxnSpPr>
            <a:cxnSpLocks noChangeShapeType="1"/>
            <a:stCxn id="0" idx="2"/>
            <a:endCxn id="14" idx="3"/>
          </p:cNvCxnSpPr>
          <p:nvPr/>
        </p:nvCxnSpPr>
        <p:spPr bwMode="auto">
          <a:xfrm flipH="1">
            <a:off x="2352675" y="1682750"/>
            <a:ext cx="2252663" cy="354013"/>
          </a:xfrm>
          <a:prstGeom prst="straightConnector1">
            <a:avLst/>
          </a:prstGeom>
          <a:noFill/>
          <a:ln w="9525" algn="ctr">
            <a:solidFill>
              <a:srgbClr val="065093"/>
            </a:solidFill>
            <a:round/>
            <a:headEnd/>
            <a:tailEnd type="arrow" w="med" len="med"/>
          </a:ln>
        </p:spPr>
      </p:cxnSp>
      <p:cxnSp>
        <p:nvCxnSpPr>
          <p:cNvPr id="19" name="Прямая со стрелкой 18"/>
          <p:cNvCxnSpPr>
            <a:stCxn id="0" idx="2"/>
            <a:endCxn id="15" idx="0"/>
          </p:cNvCxnSpPr>
          <p:nvPr/>
        </p:nvCxnSpPr>
        <p:spPr>
          <a:xfrm rot="16200000" flipH="1">
            <a:off x="4446588" y="1731962"/>
            <a:ext cx="642938" cy="3222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stCxn id="0" idx="2"/>
            <a:endCxn id="16" idx="0"/>
          </p:cNvCxnSpPr>
          <p:nvPr/>
        </p:nvCxnSpPr>
        <p:spPr>
          <a:xfrm rot="16200000" flipH="1">
            <a:off x="5911056" y="267494"/>
            <a:ext cx="428625" cy="30368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с одним вырезанным углом 28"/>
          <p:cNvSpPr/>
          <p:nvPr/>
        </p:nvSpPr>
        <p:spPr>
          <a:xfrm>
            <a:off x="214313" y="2857500"/>
            <a:ext cx="1857375" cy="571500"/>
          </a:xfrm>
          <a:prstGeom prst="snip1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одновременно</a:t>
            </a:r>
          </a:p>
        </p:txBody>
      </p:sp>
      <p:sp>
        <p:nvSpPr>
          <p:cNvPr id="30" name="Прямоугольник с одним вырезанным углом 29"/>
          <p:cNvSpPr/>
          <p:nvPr/>
        </p:nvSpPr>
        <p:spPr>
          <a:xfrm>
            <a:off x="3143250" y="4000500"/>
            <a:ext cx="2071688" cy="571500"/>
          </a:xfrm>
          <a:prstGeom prst="snip1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последовательно</a:t>
            </a:r>
          </a:p>
        </p:txBody>
      </p:sp>
      <p:cxnSp>
        <p:nvCxnSpPr>
          <p:cNvPr id="39" name="Прямая со стрелкой 38"/>
          <p:cNvCxnSpPr>
            <a:stCxn id="14" idx="2"/>
          </p:cNvCxnSpPr>
          <p:nvPr/>
        </p:nvCxnSpPr>
        <p:spPr>
          <a:xfrm rot="5400000">
            <a:off x="804069" y="2405857"/>
            <a:ext cx="357187" cy="5715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endCxn id="30" idx="3"/>
          </p:cNvCxnSpPr>
          <p:nvPr/>
        </p:nvCxnSpPr>
        <p:spPr>
          <a:xfrm>
            <a:off x="2071688" y="2428875"/>
            <a:ext cx="2106612" cy="15716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Прямоугольная выноска 45"/>
          <p:cNvSpPr/>
          <p:nvPr/>
        </p:nvSpPr>
        <p:spPr>
          <a:xfrm>
            <a:off x="285720" y="3786190"/>
            <a:ext cx="2643174" cy="857256"/>
          </a:xfrm>
          <a:prstGeom prst="wedgeRectCallout">
            <a:avLst>
              <a:gd name="adj1" fmla="val -20227"/>
              <a:gd name="adj2" fmla="val -9181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Дождь лил как из ведра, и дул сильный ветер.</a:t>
            </a:r>
          </a:p>
        </p:txBody>
      </p:sp>
      <p:sp>
        <p:nvSpPr>
          <p:cNvPr id="49" name="Прямоугольная выноска 48"/>
          <p:cNvSpPr/>
          <p:nvPr/>
        </p:nvSpPr>
        <p:spPr>
          <a:xfrm>
            <a:off x="785786" y="5143512"/>
            <a:ext cx="3000364" cy="1142984"/>
          </a:xfrm>
          <a:prstGeom prst="wedgeRectCallout">
            <a:avLst>
              <a:gd name="adj1" fmla="val 59512"/>
              <a:gd name="adj2" fmla="val -100329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Сверкнула молния,  и вслед за тем послышался     резкий удар грома.</a:t>
            </a:r>
          </a:p>
        </p:txBody>
      </p:sp>
      <p:sp>
        <p:nvSpPr>
          <p:cNvPr id="54" name="Прямоугольная выноска 53"/>
          <p:cNvSpPr/>
          <p:nvPr/>
        </p:nvSpPr>
        <p:spPr>
          <a:xfrm>
            <a:off x="5572132" y="4643446"/>
            <a:ext cx="3000364" cy="714380"/>
          </a:xfrm>
          <a:prstGeom prst="wedgeRectCallout">
            <a:avLst>
              <a:gd name="adj1" fmla="val -64702"/>
              <a:gd name="adj2" fmla="val -237784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Нам дорого достался мир,  и мы его лелеем.</a:t>
            </a:r>
          </a:p>
        </p:txBody>
      </p:sp>
      <p:sp>
        <p:nvSpPr>
          <p:cNvPr id="55" name="Прямоугольная выноска 54"/>
          <p:cNvSpPr/>
          <p:nvPr/>
        </p:nvSpPr>
        <p:spPr>
          <a:xfrm>
            <a:off x="6429388" y="3286124"/>
            <a:ext cx="2500298" cy="785818"/>
          </a:xfrm>
          <a:prstGeom prst="wedgeRectCallout">
            <a:avLst>
              <a:gd name="adj1" fmla="val 2808"/>
              <a:gd name="adj2" fmla="val -97022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Все знали, и никто не замечал.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214422"/>
            <a:ext cx="8399366" cy="1571636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i="1" dirty="0" smtClean="0">
                <a:solidFill>
                  <a:schemeClr val="tx1"/>
                </a:solidFill>
              </a:rPr>
              <a:t>Вскоре после восхода </a:t>
            </a:r>
            <a:r>
              <a:rPr lang="ru-RU" sz="3600" b="0" i="1" dirty="0" smtClean="0">
                <a:solidFill>
                  <a:schemeClr val="tx1"/>
                </a:solidFill>
              </a:rPr>
              <a:t>набежала туча и брызнул короткий дождь.  </a:t>
            </a:r>
            <a:endParaRPr lang="ru-RU" sz="3600" b="0" dirty="0">
              <a:solidFill>
                <a:schemeClr val="tx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4375" y="3643313"/>
            <a:ext cx="7772400" cy="1928812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4000" i="1" dirty="0" smtClean="0">
                <a:latin typeface="+mj-lt"/>
              </a:rPr>
              <a:t>Уже совсем рассвело и народ стал подниматься, </a:t>
            </a:r>
            <a:r>
              <a:rPr lang="ru-RU" sz="4000" b="1" i="1" dirty="0" smtClean="0">
                <a:latin typeface="+mj-lt"/>
              </a:rPr>
              <a:t>когда я вернулся в свою комнату.</a:t>
            </a:r>
            <a:endParaRPr lang="ru-RU" sz="4000" b="1" dirty="0">
              <a:latin typeface="+mj-lt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071563"/>
            <a:ext cx="8115300" cy="928687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FF0000"/>
                </a:solidFill>
              </a:rPr>
              <a:t/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</a:rPr>
              <a:t/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rgbClr val="7030A0"/>
                </a:solidFill>
                <a:latin typeface="+mn-lt"/>
              </a:rPr>
              <a:t>Его интересовала музыка и увлекал спорт.</a:t>
            </a:r>
            <a:endParaRPr lang="ru-RU" sz="3600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15363" name="Содержимое 2"/>
          <p:cNvSpPr>
            <a:spLocks noGrp="1"/>
          </p:cNvSpPr>
          <p:nvPr>
            <p:ph sz="half" idx="1"/>
          </p:nvPr>
        </p:nvSpPr>
        <p:spPr>
          <a:xfrm>
            <a:off x="500063" y="2500313"/>
            <a:ext cx="8043862" cy="1008062"/>
          </a:xfrm>
        </p:spPr>
        <p:txBody>
          <a:bodyPr>
            <a:noAutofit/>
          </a:bodyPr>
          <a:lstStyle/>
          <a:p>
            <a:pPr algn="ctr">
              <a:buFont typeface="Wingdings 2" pitchFamily="18" charset="2"/>
              <a:buNone/>
            </a:pPr>
            <a:r>
              <a:rPr lang="ru-RU" sz="3600" dirty="0" smtClean="0">
                <a:solidFill>
                  <a:srgbClr val="7030A0"/>
                </a:solidFill>
              </a:rPr>
              <a:t>Его интересовала музыка, а спорт не увлекал.</a:t>
            </a:r>
          </a:p>
        </p:txBody>
      </p:sp>
      <p:sp>
        <p:nvSpPr>
          <p:cNvPr id="15364" name="Содержимое 3"/>
          <p:cNvSpPr>
            <a:spLocks noGrp="1"/>
          </p:cNvSpPr>
          <p:nvPr>
            <p:ph sz="half" idx="2"/>
          </p:nvPr>
        </p:nvSpPr>
        <p:spPr>
          <a:xfrm>
            <a:off x="571500" y="4000500"/>
            <a:ext cx="8001000" cy="1214438"/>
          </a:xfrm>
        </p:spPr>
        <p:txBody>
          <a:bodyPr>
            <a:normAutofit/>
          </a:bodyPr>
          <a:lstStyle/>
          <a:p>
            <a:pPr algn="ctr">
              <a:buFont typeface="Wingdings 2" pitchFamily="18" charset="2"/>
              <a:buNone/>
            </a:pPr>
            <a:r>
              <a:rPr lang="ru-RU" sz="3600" dirty="0" smtClean="0">
                <a:solidFill>
                  <a:srgbClr val="7030A0"/>
                </a:solidFill>
              </a:rPr>
              <a:t>Его и музыка интересовала, и спорт увлекал.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143000" y="785813"/>
            <a:ext cx="7500938" cy="128587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Если простые предложения в составе ССП имеют общий второстепенный член или общее придаточное предложение , то запятая не ставится при условиях: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500688" y="5143500"/>
            <a:ext cx="3357562" cy="128587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Неповторяемость</a:t>
            </a:r>
            <a:r>
              <a:rPr lang="ru-RU" dirty="0"/>
              <a:t>  союзов.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14688" y="3786188"/>
            <a:ext cx="3071812" cy="128587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Соединительные или разделительные союзы.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0063" y="2428875"/>
            <a:ext cx="3000375" cy="128587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Общий второстепенный член или  придаточное предложение</a:t>
            </a:r>
          </a:p>
        </p:txBody>
      </p:sp>
      <p:cxnSp>
        <p:nvCxnSpPr>
          <p:cNvPr id="10" name="Прямая со стрелкой 9"/>
          <p:cNvCxnSpPr/>
          <p:nvPr/>
        </p:nvCxnSpPr>
        <p:spPr>
          <a:xfrm rot="10800000" flipV="1">
            <a:off x="3500438" y="2071688"/>
            <a:ext cx="2214562" cy="8572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>
            <a:off x="4572001" y="2571750"/>
            <a:ext cx="1643062" cy="64293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6200000" flipH="1">
            <a:off x="5464969" y="2321719"/>
            <a:ext cx="3071812" cy="25717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57200" y="701675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accent5">
                    <a:lumMod val="75000"/>
                  </a:schemeClr>
                </a:solidFill>
              </a:rPr>
              <a:t>Выписать ССП с общим второстепенным членом, проанализировать их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875"/>
            <a:ext cx="8401050" cy="4722813"/>
          </a:xfrm>
        </p:spPr>
        <p:txBody>
          <a:bodyPr>
            <a:normAutofit fontScale="92500"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dirty="0" smtClean="0"/>
              <a:t>За окном брезжил рассвет и кричали петухи.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b="1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dirty="0" smtClean="0"/>
              <a:t>Изредка пропоёт комар да ветерок качнёт вершину.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b="1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dirty="0" smtClean="0"/>
              <a:t>Конец зимы и на деревьях без умолку кричат галки.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b="1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dirty="0" smtClean="0"/>
              <a:t>В лесу торжественно и тихо и по-весеннему пахнет воздух.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b="1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dirty="0" smtClean="0"/>
              <a:t>Скоро из земли по корням поступят первые капли сока лопнут почки и деревья выбросят зелёную листву.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7872410" cy="235743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i="1" dirty="0" smtClean="0"/>
              <a:t/>
            </a:r>
            <a:br>
              <a:rPr lang="ru-RU" sz="3200" i="1" dirty="0" smtClean="0"/>
            </a:br>
            <a:r>
              <a:rPr lang="ru-RU" sz="3200" i="1" dirty="0" smtClean="0"/>
              <a:t/>
            </a:r>
            <a:br>
              <a:rPr lang="ru-RU" sz="3200" i="1" dirty="0" smtClean="0"/>
            </a:br>
            <a:r>
              <a:rPr lang="ru-RU" sz="3200" i="1" dirty="0" smtClean="0"/>
              <a:t/>
            </a:r>
            <a:br>
              <a:rPr lang="ru-RU" sz="3200" i="1" dirty="0" smtClean="0"/>
            </a:br>
            <a:r>
              <a:rPr lang="ru-RU" sz="3200" i="1" dirty="0" smtClean="0"/>
              <a:t/>
            </a:r>
            <a:br>
              <a:rPr lang="ru-RU" sz="3200" i="1" dirty="0" smtClean="0"/>
            </a:br>
            <a:r>
              <a:rPr lang="ru-RU" sz="3200" i="1" dirty="0" smtClean="0"/>
              <a:t/>
            </a:r>
            <a:br>
              <a:rPr lang="ru-RU" sz="3200" i="1" dirty="0" smtClean="0"/>
            </a:br>
            <a:r>
              <a:rPr lang="ru-RU" sz="3200" i="1" dirty="0" smtClean="0"/>
              <a:t/>
            </a:r>
            <a:br>
              <a:rPr lang="ru-RU" sz="3200" i="1" dirty="0" smtClean="0"/>
            </a:br>
            <a:r>
              <a:rPr lang="ru-RU" sz="3200" i="1" dirty="0" smtClean="0"/>
              <a:t/>
            </a:r>
            <a:br>
              <a:rPr lang="ru-RU" sz="3200" i="1" dirty="0" smtClean="0"/>
            </a:br>
            <a:r>
              <a:rPr lang="ru-RU" sz="3200" i="1" dirty="0" smtClean="0"/>
              <a:t/>
            </a:r>
            <a:br>
              <a:rPr lang="ru-RU" sz="3200" i="1" dirty="0" smtClean="0"/>
            </a:br>
            <a:r>
              <a:rPr lang="ru-RU" sz="3200" i="1" dirty="0" smtClean="0"/>
              <a:t/>
            </a:r>
            <a:br>
              <a:rPr lang="ru-RU" sz="3200" i="1" dirty="0" smtClean="0"/>
            </a:br>
            <a:r>
              <a:rPr lang="ru-RU" sz="3200" i="1" dirty="0" smtClean="0"/>
              <a:t/>
            </a:r>
            <a:br>
              <a:rPr lang="ru-RU" sz="3200" i="1" dirty="0" smtClean="0"/>
            </a:br>
            <a:r>
              <a:rPr lang="ru-RU" sz="3200" i="1" dirty="0" smtClean="0"/>
              <a:t/>
            </a:r>
            <a:br>
              <a:rPr lang="ru-RU" sz="3200" i="1" dirty="0" smtClean="0"/>
            </a:br>
            <a: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ru-RU" sz="3600" b="1" i="1" dirty="0" smtClean="0">
                <a:solidFill>
                  <a:schemeClr val="accent5">
                    <a:lumMod val="75000"/>
                  </a:schemeClr>
                </a:solidFill>
              </a:rPr>
              <a:t>Вставьте в каждое предложение общий второстепенный член или придаточное предложение.</a:t>
            </a:r>
            <a:r>
              <a:rPr lang="ru-RU" sz="3600" i="1" dirty="0" smtClean="0"/>
              <a:t/>
            </a:r>
            <a:br>
              <a:rPr lang="ru-RU" sz="3600" i="1" dirty="0" smtClean="0"/>
            </a:br>
            <a:r>
              <a:rPr lang="ru-RU" sz="3200" dirty="0" smtClean="0">
                <a:solidFill>
                  <a:srgbClr val="7030A0"/>
                </a:solidFill>
              </a:rPr>
              <a:t/>
            </a:r>
            <a:br>
              <a:rPr lang="ru-RU" sz="3200" dirty="0" smtClean="0">
                <a:solidFill>
                  <a:srgbClr val="7030A0"/>
                </a:solidFill>
              </a:rPr>
            </a:br>
            <a:endParaRPr lang="ru-RU" sz="3200" dirty="0" smtClean="0">
              <a:solidFill>
                <a:srgbClr val="7030A0"/>
              </a:solidFill>
            </a:endParaRPr>
          </a:p>
        </p:txBody>
      </p:sp>
      <p:sp>
        <p:nvSpPr>
          <p:cNvPr id="17411" name="Содержимое 2"/>
          <p:cNvSpPr>
            <a:spLocks noGrp="1"/>
          </p:cNvSpPr>
          <p:nvPr>
            <p:ph sz="half" idx="1"/>
          </p:nvPr>
        </p:nvSpPr>
        <p:spPr>
          <a:xfrm>
            <a:off x="642938" y="2571750"/>
            <a:ext cx="7900987" cy="3581400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Быстро сгущаются сумерки, и угасает пурпур заката.</a:t>
            </a:r>
          </a:p>
          <a:p>
            <a:pPr>
              <a:buNone/>
            </a:pPr>
            <a:endParaRPr lang="ru-RU" b="1" dirty="0" smtClean="0"/>
          </a:p>
          <a:p>
            <a:r>
              <a:rPr lang="ru-RU" b="1" dirty="0" smtClean="0"/>
              <a:t>Ветер внезапно затих, и пошёл мелкий дождь. </a:t>
            </a:r>
          </a:p>
          <a:p>
            <a:pPr>
              <a:buFont typeface="Wingdings 2" pitchFamily="18" charset="2"/>
              <a:buNone/>
            </a:pPr>
            <a:endParaRPr lang="ru-RU" b="1" dirty="0" smtClean="0"/>
          </a:p>
          <a:p>
            <a:r>
              <a:rPr lang="ru-RU" b="1" dirty="0" smtClean="0"/>
              <a:t>Было сыро, и пахло хвоей. </a:t>
            </a:r>
          </a:p>
          <a:p>
            <a:pPr>
              <a:buFont typeface="Wingdings 2" pitchFamily="18" charset="2"/>
              <a:buNone/>
            </a:pPr>
            <a:endParaRPr lang="ru-RU" dirty="0" smtClean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38" y="285751"/>
            <a:ext cx="8229600" cy="1857366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i="1" dirty="0" smtClean="0"/>
              <a:t/>
            </a:r>
            <a:br>
              <a:rPr lang="ru-RU" sz="3600" i="1" dirty="0" smtClean="0"/>
            </a:br>
            <a:r>
              <a:rPr lang="ru-RU" sz="3600" i="1" dirty="0" smtClean="0"/>
              <a:t/>
            </a:r>
            <a:br>
              <a:rPr lang="ru-RU" sz="3600" i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400" i="1" dirty="0" smtClean="0">
                <a:solidFill>
                  <a:schemeClr val="accent2">
                    <a:lumMod val="50000"/>
                  </a:schemeClr>
                </a:solidFill>
              </a:rPr>
              <a:t>Как вы думаете, нужна ли запятая в сложносочинённых предложениях? Обоснуйте свой выбор.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71472" y="2357430"/>
            <a:ext cx="8001028" cy="3997333"/>
          </a:xfr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i="1" dirty="0" smtClean="0"/>
              <a:t>Вы придёте ко мне или я должен зайти к вам?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b="1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i="1" dirty="0" smtClean="0"/>
              <a:t>Подпустить врага и огонь дать по команде!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b="1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i="1" dirty="0" smtClean="0"/>
              <a:t>Как он смешон и как глупы его выходки!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b="1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i="1" dirty="0" smtClean="0"/>
              <a:t>Подсудимых тоже куда-то выводили и только что ввели назад.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b="1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i="1" dirty="0" smtClean="0"/>
              <a:t>Мороз и солнце…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b="1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i="1" dirty="0" smtClean="0"/>
              <a:t>Как холодно, росисто и как хорошо жить на свете!</a:t>
            </a:r>
            <a:endParaRPr lang="ru-RU" b="1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428625" y="571480"/>
            <a:ext cx="8229600" cy="828695"/>
          </a:xfr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</a:rPr>
              <a:t>Укажите номера ССП, в которых нужно поставить запятую.</a:t>
            </a:r>
            <a:endParaRPr lang="ru-RU" sz="2400" b="1" dirty="0" smtClean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625" y="1428750"/>
            <a:ext cx="8472488" cy="52832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514350" indent="-514350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ru-RU" b="1" dirty="0" smtClean="0"/>
              <a:t>Лес пахнет дубом и сосной и осень тихою  вдовой вступает в пёстрый терем свой.</a:t>
            </a:r>
          </a:p>
          <a:p>
            <a:pPr marL="514350" indent="-514350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ru-RU" b="1" dirty="0" smtClean="0"/>
              <a:t>А над лугами шёл холодный дождь и ветер налетал косыми ударами.</a:t>
            </a:r>
          </a:p>
          <a:p>
            <a:pPr marL="514350" indent="-514350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ru-RU" b="1" dirty="0" smtClean="0"/>
              <a:t>Зачем ты послан был и кто тебя послал?</a:t>
            </a:r>
          </a:p>
          <a:p>
            <a:pPr marL="514350" indent="-514350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ru-RU" b="1" dirty="0" smtClean="0"/>
              <a:t>Вставало безоблачное утро и очень быстро светало.</a:t>
            </a:r>
          </a:p>
          <a:p>
            <a:pPr marL="514350" indent="-514350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ru-RU" b="1" dirty="0" smtClean="0"/>
              <a:t>Что-то послышалось в кустах и мальчики переглянулись и остановились.</a:t>
            </a:r>
          </a:p>
          <a:p>
            <a:pPr marL="514350" indent="-514350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ru-RU" b="1" dirty="0" smtClean="0"/>
              <a:t>Небо ли такое белое или солью выцвела вода?</a:t>
            </a:r>
          </a:p>
          <a:p>
            <a:pPr marL="514350" indent="-514350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ru-RU" b="1" dirty="0" smtClean="0"/>
              <a:t>Снова ударила молния и прогремел гром.</a:t>
            </a:r>
          </a:p>
          <a:p>
            <a:pPr marL="514350" indent="-514350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ru-RU" b="1" dirty="0" smtClean="0"/>
              <a:t>Только иногда мелькнёт берёзка и мрачной тенью встанет перед тобой ель.</a:t>
            </a:r>
          </a:p>
          <a:p>
            <a:pPr marL="514350" indent="-514350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ru-RU" b="1" dirty="0" smtClean="0"/>
              <a:t>Нам оставшимся на ледоколе не удалось принять участие в торжестве и время мы провели любуясь замечательной красотой ночи.</a:t>
            </a:r>
          </a:p>
          <a:p>
            <a:pPr marL="514350" indent="-514350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ru-RU" b="1" dirty="0" smtClean="0"/>
              <a:t>Неужели вы это не знали и я вам сказал новость?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b="1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1439028"/>
          </a:xfrm>
        </p:spPr>
        <p:txBody>
          <a:bodyPr>
            <a:prstTxWarp prst="textInflateBottom">
              <a:avLst/>
            </a:prstTxWarp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dirty="0" smtClean="0">
                <a:solidFill>
                  <a:srgbClr val="C50722"/>
                </a:solidFill>
              </a:rPr>
              <a:t>Правильные ответы:</a:t>
            </a:r>
            <a:endParaRPr lang="ru-RU" sz="3600" dirty="0">
              <a:solidFill>
                <a:srgbClr val="C50722"/>
              </a:solidFill>
            </a:endParaRPr>
          </a:p>
        </p:txBody>
      </p:sp>
      <p:sp>
        <p:nvSpPr>
          <p:cNvPr id="2048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643188"/>
            <a:ext cx="7900988" cy="3711575"/>
          </a:xfrm>
        </p:spPr>
        <p:txBody>
          <a:bodyPr/>
          <a:lstStyle/>
          <a:p>
            <a:r>
              <a:rPr lang="ru-RU" sz="5400" dirty="0" smtClean="0">
                <a:solidFill>
                  <a:srgbClr val="003300"/>
                </a:solidFill>
              </a:rPr>
              <a:t> </a:t>
            </a:r>
            <a:r>
              <a:rPr lang="ru-RU" sz="5400" dirty="0" smtClean="0">
                <a:solidFill>
                  <a:srgbClr val="FF0066"/>
                </a:solidFill>
              </a:rPr>
              <a:t>Да  -  </a:t>
            </a:r>
            <a:r>
              <a:rPr lang="ru-RU" sz="5400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1,  4,  5,  9.</a:t>
            </a:r>
          </a:p>
          <a:p>
            <a:r>
              <a:rPr lang="ru-RU" sz="5400" dirty="0" smtClean="0"/>
              <a:t>Нет  -  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2,  3,  6,  7,  8,  10.</a:t>
            </a:r>
          </a:p>
          <a:p>
            <a:endParaRPr lang="ru-RU" sz="5400" dirty="0" smtClean="0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>
                <a:solidFill>
                  <a:srgbClr val="FF0000"/>
                </a:solidFill>
              </a:rPr>
              <a:t>Проверь себя!!!</a:t>
            </a:r>
          </a:p>
        </p:txBody>
      </p:sp>
      <p:sp>
        <p:nvSpPr>
          <p:cNvPr id="21507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875"/>
            <a:ext cx="8186738" cy="4433888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buFont typeface="Wingdings 2" pitchFamily="18" charset="2"/>
              <a:buNone/>
            </a:pPr>
            <a:r>
              <a:rPr lang="ru-RU" dirty="0" smtClean="0"/>
              <a:t>		</a:t>
            </a:r>
            <a:r>
              <a:rPr lang="ru-RU" sz="3200" dirty="0" smtClean="0"/>
              <a:t>Смотришь иной раз на заграничные красоты</a:t>
            </a:r>
            <a:r>
              <a:rPr lang="ru-RU" sz="3200" b="1" dirty="0" smtClean="0">
                <a:solidFill>
                  <a:srgbClr val="FF0000"/>
                </a:solidFill>
              </a:rPr>
              <a:t>,</a:t>
            </a:r>
            <a:r>
              <a:rPr lang="ru-RU" sz="3200" dirty="0" smtClean="0"/>
              <a:t> ухоженные</a:t>
            </a:r>
            <a:r>
              <a:rPr lang="ru-RU" sz="3200" b="1" dirty="0" smtClean="0">
                <a:solidFill>
                  <a:srgbClr val="FF0000"/>
                </a:solidFill>
              </a:rPr>
              <a:t>,</a:t>
            </a:r>
            <a:r>
              <a:rPr lang="ru-RU" sz="3200" dirty="0" smtClean="0">
                <a:solidFill>
                  <a:srgbClr val="FF0000"/>
                </a:solidFill>
              </a:rPr>
              <a:t> </a:t>
            </a:r>
            <a:r>
              <a:rPr lang="ru-RU" sz="3200" dirty="0" smtClean="0"/>
              <a:t>прекрасные сами по себе</a:t>
            </a:r>
            <a:r>
              <a:rPr lang="ru-RU" sz="3200" b="1" dirty="0" smtClean="0">
                <a:solidFill>
                  <a:srgbClr val="FF0000"/>
                </a:solidFill>
              </a:rPr>
              <a:t>,</a:t>
            </a:r>
            <a:r>
              <a:rPr lang="ru-RU" sz="3200" dirty="0" smtClean="0"/>
              <a:t> вдыхаешь тропический запах</a:t>
            </a:r>
            <a:r>
              <a:rPr lang="ru-RU" sz="3200" b="1" dirty="0" smtClean="0">
                <a:solidFill>
                  <a:srgbClr val="FF0000"/>
                </a:solidFill>
              </a:rPr>
              <a:t>,</a:t>
            </a:r>
            <a:r>
              <a:rPr lang="ru-RU" sz="3200" dirty="0" smtClean="0"/>
              <a:t> и вдруг</a:t>
            </a:r>
            <a:r>
              <a:rPr lang="ru-RU" sz="3200" b="1" dirty="0" smtClean="0">
                <a:solidFill>
                  <a:srgbClr val="FF0000"/>
                </a:solidFill>
              </a:rPr>
              <a:t>,</a:t>
            </a:r>
            <a:r>
              <a:rPr lang="ru-RU" sz="3200" dirty="0" smtClean="0"/>
              <a:t> как наяву</a:t>
            </a:r>
            <a:r>
              <a:rPr lang="ru-RU" sz="3200" b="1" dirty="0" smtClean="0">
                <a:solidFill>
                  <a:srgbClr val="FF0000"/>
                </a:solidFill>
              </a:rPr>
              <a:t>,</a:t>
            </a:r>
            <a:r>
              <a:rPr lang="ru-RU" sz="3200" dirty="0" smtClean="0"/>
              <a:t> встанут перед глазами  мягкие заливные луга с колокольчиками</a:t>
            </a:r>
            <a:r>
              <a:rPr lang="ru-RU" sz="3200" b="1" dirty="0" smtClean="0">
                <a:solidFill>
                  <a:srgbClr val="FF0000"/>
                </a:solidFill>
              </a:rPr>
              <a:t>,</a:t>
            </a:r>
            <a:r>
              <a:rPr lang="ru-RU" sz="3200" dirty="0" smtClean="0"/>
              <a:t> ивы над тихой водой</a:t>
            </a:r>
            <a:r>
              <a:rPr lang="ru-RU" sz="3200" b="1" dirty="0" smtClean="0">
                <a:solidFill>
                  <a:srgbClr val="FF0000"/>
                </a:solidFill>
              </a:rPr>
              <a:t>,</a:t>
            </a:r>
            <a:r>
              <a:rPr lang="ru-RU" sz="3200" dirty="0" smtClean="0"/>
              <a:t> и внутри что-то защемит</a:t>
            </a:r>
            <a:r>
              <a:rPr lang="ru-RU" sz="3200" b="1" dirty="0" smtClean="0">
                <a:solidFill>
                  <a:srgbClr val="FF0000"/>
                </a:solidFill>
              </a:rPr>
              <a:t>,</a:t>
            </a:r>
            <a:r>
              <a:rPr lang="ru-RU" sz="3200" dirty="0" smtClean="0"/>
              <a:t> и трудно сдержать слёзы. Чувство это зовётся любовью к Родине.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857233"/>
            <a:ext cx="864399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indent="-274320" fontAlgn="auto">
              <a:lnSpc>
                <a:spcPct val="20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4400" b="1" i="1" dirty="0" smtClean="0">
                <a:solidFill>
                  <a:schemeClr val="bg2">
                    <a:lumMod val="25000"/>
                  </a:schemeClr>
                </a:solidFill>
              </a:rPr>
              <a:t>Пока идешь за кем-то вслед,</a:t>
            </a:r>
          </a:p>
          <a:p>
            <a:pPr marL="274320" indent="-274320" fontAlgn="auto">
              <a:lnSpc>
                <a:spcPct val="20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4400" b="1" i="1" dirty="0" smtClean="0">
                <a:solidFill>
                  <a:schemeClr val="bg2">
                    <a:lumMod val="25000"/>
                  </a:schemeClr>
                </a:solidFill>
              </a:rPr>
              <a:t>Дорога не запомнится…</a:t>
            </a:r>
          </a:p>
          <a:p>
            <a:pPr marL="274320" indent="-274320" fontAlgn="auto">
              <a:lnSpc>
                <a:spcPct val="20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4400" b="1" i="1" dirty="0" smtClean="0">
                <a:solidFill>
                  <a:schemeClr val="bg2">
                    <a:lumMod val="25000"/>
                  </a:schemeClr>
                </a:solidFill>
              </a:rPr>
              <a:t>… Дорога та, что сам искал,</a:t>
            </a:r>
          </a:p>
          <a:p>
            <a:pPr marL="274320" indent="-274320" fontAlgn="auto">
              <a:lnSpc>
                <a:spcPct val="200000"/>
              </a:lnSpc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ru-RU" sz="4400" b="1" i="1" dirty="0" smtClean="0">
                <a:solidFill>
                  <a:schemeClr val="bg2">
                    <a:lumMod val="25000"/>
                  </a:schemeClr>
                </a:solidFill>
              </a:rPr>
              <a:t>Вовек не позабудется.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428596" y="285728"/>
          <a:ext cx="8429684" cy="60722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643570" y="1285860"/>
            <a:ext cx="3214710" cy="7143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имеют общий</a:t>
            </a:r>
            <a:r>
              <a:rPr lang="ru-RU" sz="1200" b="1" dirty="0" smtClean="0">
                <a:solidFill>
                  <a:srgbClr val="FF0000"/>
                </a:solidFill>
              </a:rPr>
              <a:t> </a:t>
            </a:r>
            <a:r>
              <a:rPr lang="ru-RU" sz="1400" b="1" dirty="0" smtClean="0">
                <a:solidFill>
                  <a:srgbClr val="FF0000"/>
                </a:solidFill>
              </a:rPr>
              <a:t>второстепенный</a:t>
            </a:r>
            <a:r>
              <a:rPr lang="ru-RU" sz="1200" b="1" dirty="0" smtClean="0">
                <a:solidFill>
                  <a:srgbClr val="FF0000"/>
                </a:solidFill>
              </a:rPr>
              <a:t> </a:t>
            </a:r>
            <a:r>
              <a:rPr lang="ru-RU" sz="1400" b="1" dirty="0" smtClean="0">
                <a:solidFill>
                  <a:srgbClr val="FF0000"/>
                </a:solidFill>
              </a:rPr>
              <a:t>член, относящийся к обоим предложениям.</a:t>
            </a:r>
            <a:endParaRPr lang="ru-RU" sz="1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572132" y="3143248"/>
            <a:ext cx="3286148" cy="50006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имеют общее придаточное предложение.</a:t>
            </a:r>
          </a:p>
          <a:p>
            <a:pPr algn="ctr"/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15008" y="4714884"/>
            <a:ext cx="3143272" cy="6429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 smtClean="0">
              <a:solidFill>
                <a:srgbClr val="FF0000"/>
              </a:solidFill>
            </a:endParaRPr>
          </a:p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имеют вопросительную или восклицательную интонацию</a:t>
            </a:r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</a:rPr>
              <a:t>. </a:t>
            </a:r>
          </a:p>
          <a:p>
            <a:pPr algn="ctr"/>
            <a:endParaRPr lang="ru-RU" sz="14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285992"/>
            <a:ext cx="8501122" cy="2571768"/>
          </a:xfrm>
        </p:spPr>
        <p:txBody>
          <a:bodyPr>
            <a:prstTxWarp prst="textWave1">
              <a:avLst>
                <a:gd name="adj1" fmla="val 12500"/>
                <a:gd name="adj2" fmla="val -336"/>
              </a:avLst>
            </a:prstTxWarp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СПАСИБО ЗА УРОК!</a:t>
            </a:r>
            <a:br>
              <a:rPr lang="ru-RU" dirty="0" smtClean="0">
                <a:solidFill>
                  <a:schemeClr val="bg2">
                    <a:lumMod val="50000"/>
                  </a:schemeClr>
                </a:solidFill>
              </a:rPr>
            </a:br>
            <a:endParaRPr lang="ru-RU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500034" y="642918"/>
          <a:ext cx="8001056" cy="57864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500034" y="571480"/>
          <a:ext cx="8215369" cy="58579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428604"/>
            <a:ext cx="8185052" cy="571504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Сравните предложения (знаки препинания не расставлены)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30352" y="1357298"/>
            <a:ext cx="8113614" cy="5072098"/>
          </a:xfrm>
        </p:spPr>
        <p:txBody>
          <a:bodyPr/>
          <a:lstStyle/>
          <a:p>
            <a:r>
              <a:rPr lang="ru-RU" sz="4400" dirty="0" smtClean="0"/>
              <a:t>В начале апреля уже шумели скворцы и летали в саду желтые бабочки. </a:t>
            </a:r>
          </a:p>
          <a:p>
            <a:endParaRPr lang="ru-RU" sz="4400" dirty="0" smtClean="0"/>
          </a:p>
          <a:p>
            <a:r>
              <a:rPr lang="ru-RU" sz="4400" dirty="0" smtClean="0"/>
              <a:t> Шумели скворцы и летали в саду желтые бабочки. </a:t>
            </a:r>
          </a:p>
          <a:p>
            <a:endParaRPr lang="ru-RU" dirty="0" smtClean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C00000"/>
                </a:solidFill>
              </a:rPr>
              <a:t>Тема урока: </a:t>
            </a:r>
            <a:br>
              <a:rPr lang="ru-RU" sz="2800" dirty="0" smtClean="0">
                <a:solidFill>
                  <a:srgbClr val="C00000"/>
                </a:solidFill>
              </a:rPr>
            </a:br>
            <a:r>
              <a:rPr lang="ru-RU" sz="2800" dirty="0" smtClean="0">
                <a:solidFill>
                  <a:srgbClr val="C00000"/>
                </a:solidFill>
              </a:rPr>
              <a:t>«</a:t>
            </a:r>
            <a:r>
              <a:rPr lang="ru-RU" sz="2800" b="1" dirty="0" smtClean="0">
                <a:solidFill>
                  <a:srgbClr val="C00000"/>
                </a:solidFill>
              </a:rPr>
              <a:t>Трудные случаи пунктуации при союзе И в сложносочинённом предложении»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875"/>
            <a:ext cx="7900988" cy="4433888"/>
          </a:xfrm>
        </p:spPr>
        <p:txBody>
          <a:bodyPr>
            <a:normAutofit/>
          </a:bodyPr>
          <a:lstStyle/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dirty="0" smtClean="0"/>
              <a:t>План урока:</a:t>
            </a:r>
          </a:p>
          <a:p>
            <a:pPr marL="514350" indent="-514350" fontAlgn="auto">
              <a:spcAft>
                <a:spcPts val="0"/>
              </a:spcAft>
              <a:buClr>
                <a:schemeClr val="accent3"/>
              </a:buClr>
              <a:buFont typeface="Wingdings 2"/>
              <a:buAutoNum type="arabicPeriod"/>
              <a:defRPr/>
            </a:pPr>
            <a:r>
              <a:rPr lang="ru-RU" sz="2400" b="1" dirty="0" smtClean="0">
                <a:solidFill>
                  <a:srgbClr val="7030A0"/>
                </a:solidFill>
              </a:rPr>
              <a:t>Смысловые отношения между простыми предложениями в ССП.</a:t>
            </a:r>
          </a:p>
          <a:p>
            <a:pPr marL="514350" indent="-514350" fontAlgn="auto">
              <a:spcAft>
                <a:spcPts val="0"/>
              </a:spcAft>
              <a:buClr>
                <a:schemeClr val="accent3"/>
              </a:buClr>
              <a:buFont typeface="Wingdings 2"/>
              <a:buAutoNum type="arabicPeriod"/>
              <a:defRPr/>
            </a:pPr>
            <a:r>
              <a:rPr lang="ru-RU" sz="2400" b="1" dirty="0" smtClean="0">
                <a:solidFill>
                  <a:srgbClr val="7030A0"/>
                </a:solidFill>
              </a:rPr>
              <a:t>Правила пунктуации  в ССП при наличии общего второстепенного члена или общего придаточного предложения.</a:t>
            </a:r>
          </a:p>
          <a:p>
            <a:pPr marL="514350" indent="-514350" fontAlgn="auto">
              <a:spcAft>
                <a:spcPts val="0"/>
              </a:spcAft>
              <a:buClr>
                <a:schemeClr val="accent3"/>
              </a:buClr>
              <a:buFont typeface="Wingdings 2"/>
              <a:buAutoNum type="arabicPeriod"/>
              <a:defRPr/>
            </a:pPr>
            <a:r>
              <a:rPr lang="ru-RU" sz="2400" b="1" dirty="0" smtClean="0">
                <a:solidFill>
                  <a:srgbClr val="7030A0"/>
                </a:solidFill>
              </a:rPr>
              <a:t>Правила пунктуации в ССП, состоящих из однотипных по цели высказывания и односоставных предложений. </a:t>
            </a:r>
          </a:p>
          <a:p>
            <a:pPr marL="514350" indent="-514350" fontAlgn="auto">
              <a:spcAft>
                <a:spcPts val="0"/>
              </a:spcAft>
              <a:buClr>
                <a:schemeClr val="accent3"/>
              </a:buClr>
              <a:buFont typeface="Wingdings 2"/>
              <a:buAutoNum type="arabicPeriod"/>
              <a:defRPr/>
            </a:pPr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533400" y="571480"/>
            <a:ext cx="7851648" cy="1000132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Цель урока:</a:t>
            </a:r>
            <a:endParaRPr lang="ru-RU" dirty="0"/>
          </a:p>
        </p:txBody>
      </p:sp>
      <p:sp>
        <p:nvSpPr>
          <p:cNvPr id="8195" name="Подзаголовок 5"/>
          <p:cNvSpPr>
            <a:spLocks noGrp="1"/>
          </p:cNvSpPr>
          <p:nvPr>
            <p:ph type="subTitle" idx="1"/>
          </p:nvPr>
        </p:nvSpPr>
        <p:spPr>
          <a:xfrm>
            <a:off x="500063" y="1928802"/>
            <a:ext cx="7854950" cy="4214842"/>
          </a:xfrm>
        </p:spPr>
        <p:txBody>
          <a:bodyPr/>
          <a:lstStyle/>
          <a:p>
            <a:pPr marR="0" algn="ctr"/>
            <a:r>
              <a:rPr lang="ru-RU" sz="2800" b="1" i="1" u="sng" dirty="0" smtClean="0"/>
              <a:t>Познакомитьс</a:t>
            </a:r>
            <a:r>
              <a:rPr lang="ru-RU" sz="2800" b="1" u="sng" dirty="0" smtClean="0"/>
              <a:t>я</a:t>
            </a:r>
            <a:r>
              <a:rPr lang="ru-RU" sz="2800" b="1" dirty="0" smtClean="0"/>
              <a:t> с трудными случаями пунктуации  между простыми предложениями в составе сложносочинённого предложения.</a:t>
            </a:r>
          </a:p>
          <a:p>
            <a:pPr marR="0" algn="ctr"/>
            <a:r>
              <a:rPr lang="ru-RU" sz="2800" b="1" i="1" u="sng" dirty="0" smtClean="0"/>
              <a:t>Учиться</a:t>
            </a:r>
            <a:r>
              <a:rPr lang="ru-RU" sz="2800" b="1" dirty="0" smtClean="0"/>
              <a:t> различать предложения, правильно ставить знаки препинания, применять знания на практике.</a:t>
            </a:r>
          </a:p>
          <a:p>
            <a:pPr marR="0"/>
            <a:endParaRPr lang="ru-RU" dirty="0" smtClean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795338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</a:rPr>
              <a:t>Терминологический диктант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Часть речи, которая служит для связи слов в предложении и словосочетании.</a:t>
            </a:r>
          </a:p>
          <a:p>
            <a:pPr marL="514350" indent="-514350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endParaRPr lang="ru-RU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514350" indent="-514350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Виды союзной связи.</a:t>
            </a:r>
          </a:p>
          <a:p>
            <a:pPr marL="514350" indent="-514350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endParaRPr lang="ru-RU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514350" indent="-514350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Группы сочинительных союзов по значению.</a:t>
            </a:r>
          </a:p>
          <a:p>
            <a:pPr marL="514350" indent="-514350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endParaRPr lang="ru-RU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514350" indent="-514350" fontAlgn="auto">
              <a:spcAft>
                <a:spcPts val="0"/>
              </a:spcAft>
              <a:buClr>
                <a:schemeClr val="accent3"/>
              </a:buClr>
              <a:buFont typeface="+mj-lt"/>
              <a:buAutoNum type="arabicPeriod"/>
              <a:defRPr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Раздел науки о языке, изучающий знаки препинания.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8667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Проверь себя:</a:t>
            </a:r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214313" y="1935163"/>
            <a:ext cx="8715375" cy="4389437"/>
          </a:xfrm>
        </p:spPr>
        <p:txBody>
          <a:bodyPr>
            <a:normAutofit/>
          </a:bodyPr>
          <a:lstStyle/>
          <a:p>
            <a:pPr marL="514350" indent="-514350">
              <a:buFont typeface="Calibri" pitchFamily="34" charset="0"/>
              <a:buAutoNum type="arabicPeriod"/>
            </a:pPr>
            <a:r>
              <a:rPr lang="ru-RU" dirty="0" smtClean="0"/>
              <a:t>Союз;</a:t>
            </a:r>
          </a:p>
          <a:p>
            <a:pPr marL="514350" indent="-514350">
              <a:buFont typeface="Calibri" pitchFamily="34" charset="0"/>
              <a:buAutoNum type="arabicPeriod"/>
            </a:pPr>
            <a:endParaRPr lang="ru-RU" dirty="0" smtClean="0"/>
          </a:p>
          <a:p>
            <a:pPr marL="514350" indent="-514350">
              <a:buFont typeface="Calibri" pitchFamily="34" charset="0"/>
              <a:buAutoNum type="arabicPeriod"/>
            </a:pPr>
            <a:r>
              <a:rPr lang="ru-RU" dirty="0" smtClean="0"/>
              <a:t>Сочинительная, подчинительная;</a:t>
            </a:r>
          </a:p>
          <a:p>
            <a:pPr marL="514350" indent="-514350">
              <a:buFont typeface="Calibri" pitchFamily="34" charset="0"/>
              <a:buAutoNum type="arabicPeriod"/>
            </a:pPr>
            <a:endParaRPr lang="ru-RU" dirty="0" smtClean="0"/>
          </a:p>
          <a:p>
            <a:pPr marL="514350" indent="-514350">
              <a:buFont typeface="Calibri" pitchFamily="34" charset="0"/>
              <a:buAutoNum type="arabicPeriod"/>
            </a:pPr>
            <a:r>
              <a:rPr lang="ru-RU" dirty="0" smtClean="0"/>
              <a:t> Соединительный, разделительный, противительный; </a:t>
            </a:r>
          </a:p>
          <a:p>
            <a:pPr marL="514350" indent="-514350">
              <a:buFont typeface="Calibri" pitchFamily="34" charset="0"/>
              <a:buAutoNum type="arabicPeriod"/>
            </a:pPr>
            <a:endParaRPr lang="ru-RU" dirty="0" smtClean="0"/>
          </a:p>
          <a:p>
            <a:pPr marL="514350" indent="-514350">
              <a:buFont typeface="Calibri" pitchFamily="34" charset="0"/>
              <a:buAutoNum type="arabicPeriod"/>
            </a:pPr>
            <a:r>
              <a:rPr lang="ru-RU" dirty="0" smtClean="0"/>
              <a:t>Пунктуация.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228</TotalTime>
  <Words>1091</Words>
  <Application>Microsoft Office PowerPoint</Application>
  <PresentationFormat>Экран (4:3)</PresentationFormat>
  <Paragraphs>170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Поток</vt:lpstr>
      <vt:lpstr>Добрый день,   дорогие ученики!</vt:lpstr>
      <vt:lpstr>Презентация PowerPoint</vt:lpstr>
      <vt:lpstr>Презентация PowerPoint</vt:lpstr>
      <vt:lpstr>Презентация PowerPoint</vt:lpstr>
      <vt:lpstr>Сравните предложения (знаки препинания не расставлены)</vt:lpstr>
      <vt:lpstr>Тема урока:  «Трудные случаи пунктуации при союзе И в сложносочинённом предложении»</vt:lpstr>
      <vt:lpstr>Цель урока:</vt:lpstr>
      <vt:lpstr>Терминологический диктант</vt:lpstr>
      <vt:lpstr>Проверь себя:</vt:lpstr>
      <vt:lpstr>Презентация PowerPoint</vt:lpstr>
      <vt:lpstr>Вскоре после восхода набежала туча и брызнул короткий дождь.  </vt:lpstr>
      <vt:lpstr>  Его интересовала музыка и увлекал спорт.</vt:lpstr>
      <vt:lpstr>Презентация PowerPoint</vt:lpstr>
      <vt:lpstr>Выписать ССП с общим второстепенным членом, проанализировать их</vt:lpstr>
      <vt:lpstr>                             Вставьте в каждое предложение общий второстепенный член или придаточное предложение.  </vt:lpstr>
      <vt:lpstr>   Как вы думаете, нужна ли запятая в сложносочинённых предложениях? Обоснуйте свой выбор.</vt:lpstr>
      <vt:lpstr>Укажите номера ССП, в которых нужно поставить запятую.</vt:lpstr>
      <vt:lpstr>Правильные ответы:</vt:lpstr>
      <vt:lpstr>Проверь себя!!!</vt:lpstr>
      <vt:lpstr>Презентация PowerPoint</vt:lpstr>
      <vt:lpstr>СПАСИБО ЗА УРОК!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Добрый день,   дорогие ученики!</dc:title>
  <dc:creator>Кандрашина ГН</dc:creator>
  <cp:lastModifiedBy>Васильева</cp:lastModifiedBy>
  <cp:revision>12</cp:revision>
  <dcterms:created xsi:type="dcterms:W3CDTF">2010-04-20T13:23:08Z</dcterms:created>
  <dcterms:modified xsi:type="dcterms:W3CDTF">2014-04-22T05:38:52Z</dcterms:modified>
</cp:coreProperties>
</file>