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63" r:id="rId4"/>
    <p:sldId id="257" r:id="rId5"/>
    <p:sldId id="258" r:id="rId6"/>
    <p:sldId id="260" r:id="rId7"/>
    <p:sldId id="262" r:id="rId8"/>
    <p:sldId id="259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772" autoAdjust="0"/>
    <p:restoredTop sz="94660"/>
  </p:normalViewPr>
  <p:slideViewPr>
    <p:cSldViewPr>
      <p:cViewPr varScale="1">
        <p:scale>
          <a:sx n="69" d="100"/>
          <a:sy n="69" d="100"/>
        </p:scale>
        <p:origin x="-1284" y="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  <a:pPr/>
              <a:t>27.09.2011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27.09.2011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27.09.2011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27.09.2011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27.09.2011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27.09.2011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27.09.2011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27.09.2011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27.09.2011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&#1056;&#1072;&#1073;&#1086;&#1090;&#1099;%20&#1091;&#1095;&#1077;&#1085;&#1080;&#1082;&#1086;&#1074;/&#1057;&#1077;&#1088;&#1077;&#1073;&#1088;&#1103;&#1085;&#1099;&#1081;%20&#1074;&#1077;&#1082;.pub" TargetMode="External"/><Relationship Id="rId2" Type="http://schemas.openxmlformats.org/officeDocument/2006/relationships/hyperlink" Target="&#1056;&#1072;&#1073;&#1086;&#1090;&#1099;%20&#1091;&#1095;&#1077;&#1085;&#1080;&#1082;&#1086;&#1074;/&#1089;&#1093;&#1077;&#1084;&#1072;%20&#171;&#1057;&#1077;&#1088;&#1077;&#1073;&#1088;&#1103;&#1085;&#1099;&#1081;%20&#1074;&#1077;&#1082;%20&#1074;%20&#1088;&#1091;&#1089;&#1089;&#1082;&#1086;&#1081;%20&#1087;&#1086;&#1101;&#1079;&#1080;&#1080;&#187;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&#1056;&#1072;&#1073;&#1086;&#1090;&#1099;%20&#1091;&#1095;&#1077;&#1085;&#1080;&#1082;&#1086;&#1074;/&#1041;&#1083;&#1086;&#1082;%20&#1040;.&#1040;.%20&#1073;&#1080;&#1086;&#1075;&#1088;&#1072;&#1092;&#1080;&#1103;.ppt" TargetMode="External"/><Relationship Id="rId4" Type="http://schemas.openxmlformats.org/officeDocument/2006/relationships/hyperlink" Target="&#1056;&#1072;&#1073;&#1086;&#1090;&#1099;%20&#1091;&#1095;&#1077;&#1085;&#1080;&#1082;&#1086;&#1074;/&#1040;&#1091;&#1076;&#1080;&#1086;&#1074;&#1080;&#1082;&#1090;&#1086;&#1088;&#1080;&#1085;&#1072;%20&#171;&#1057;&#1077;&#1088;&#1077;&#1073;&#1088;&#1103;&#1085;&#1099;&#1081;%20&#1074;&#1077;&#1082;%20&#1074;%20&#1088;&#1091;&#1089;&#1089;&#1082;&#1086;&#1081;%20&#1087;&#1086;&#1101;&#1079;&#1080;&#1080;&#187;.ppt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/>
              <a:t>Этот мистический «Серебряный век»…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2786058"/>
            <a:ext cx="8062912" cy="1752600"/>
          </a:xfrm>
        </p:spPr>
        <p:txBody>
          <a:bodyPr/>
          <a:lstStyle/>
          <a:p>
            <a:r>
              <a:rPr lang="ru-RU" dirty="0" smtClean="0"/>
              <a:t>проект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041842"/>
          </a:xfrm>
        </p:spPr>
        <p:txBody>
          <a:bodyPr/>
          <a:lstStyle/>
          <a:p>
            <a:r>
              <a:rPr lang="ru-RU" dirty="0" smtClean="0"/>
              <a:t>Вместо предисловия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357298"/>
            <a:ext cx="7358114" cy="5500702"/>
          </a:xfrm>
        </p:spPr>
        <p:txBody>
          <a:bodyPr>
            <a:normAutofit fontScale="47500" lnSpcReduction="20000"/>
          </a:bodyPr>
          <a:lstStyle/>
          <a:p>
            <a:pPr algn="just">
              <a:buNone/>
            </a:pPr>
            <a:r>
              <a:rPr lang="ru-RU" sz="5100" dirty="0" smtClean="0"/>
              <a:t>Ночь была цитатой из Цветаевой – </a:t>
            </a:r>
            <a:br>
              <a:rPr lang="ru-RU" sz="5100" dirty="0" smtClean="0"/>
            </a:br>
            <a:r>
              <a:rPr lang="ru-RU" sz="5100" dirty="0" smtClean="0"/>
              <a:t>Помните, "зрачок, сосущий свет". </a:t>
            </a:r>
            <a:br>
              <a:rPr lang="ru-RU" sz="5100" dirty="0" smtClean="0"/>
            </a:br>
            <a:r>
              <a:rPr lang="ru-RU" sz="5100" dirty="0" smtClean="0"/>
              <a:t>Ночь звучала смутными октавами, </a:t>
            </a:r>
            <a:br>
              <a:rPr lang="ru-RU" sz="5100" dirty="0" smtClean="0"/>
            </a:br>
            <a:r>
              <a:rPr lang="ru-RU" sz="5100" dirty="0" smtClean="0"/>
              <a:t>Утопивши клавиши в листве. </a:t>
            </a:r>
            <a:br>
              <a:rPr lang="ru-RU" sz="5100" dirty="0" smtClean="0"/>
            </a:br>
            <a:r>
              <a:rPr lang="ru-RU" sz="5100" dirty="0" smtClean="0"/>
              <a:t>С чертовщиной вальс ли пастернаковский </a:t>
            </a:r>
            <a:br>
              <a:rPr lang="ru-RU" sz="5100" dirty="0" smtClean="0"/>
            </a:br>
            <a:r>
              <a:rPr lang="ru-RU" sz="5100" dirty="0" smtClean="0"/>
              <a:t>В форточные рамы залетел, </a:t>
            </a:r>
            <a:br>
              <a:rPr lang="ru-RU" sz="5100" dirty="0" smtClean="0"/>
            </a:br>
            <a:r>
              <a:rPr lang="ru-RU" sz="5100" dirty="0" smtClean="0"/>
              <a:t>Или поздний ангел плакал, плакался - </a:t>
            </a:r>
            <a:br>
              <a:rPr lang="ru-RU" sz="5100" dirty="0" smtClean="0"/>
            </a:br>
            <a:r>
              <a:rPr lang="ru-RU" sz="5100" dirty="0" smtClean="0"/>
              <a:t>Будто святость выплакать хотел. </a:t>
            </a:r>
            <a:br>
              <a:rPr lang="ru-RU" sz="5100" dirty="0" smtClean="0"/>
            </a:br>
            <a:r>
              <a:rPr lang="ru-RU" sz="5100" dirty="0" smtClean="0"/>
              <a:t>Ночь казалась медленной флотилией. </a:t>
            </a:r>
            <a:br>
              <a:rPr lang="ru-RU" sz="5100" dirty="0" smtClean="0"/>
            </a:br>
            <a:r>
              <a:rPr lang="ru-RU" sz="5100" dirty="0" smtClean="0"/>
              <a:t>Мель и штиль. Вернее, Мандельштам. </a:t>
            </a:r>
            <a:br>
              <a:rPr lang="ru-RU" sz="5100" dirty="0" smtClean="0"/>
            </a:br>
            <a:r>
              <a:rPr lang="ru-RU" sz="5100" dirty="0" smtClean="0"/>
              <a:t>Корабли времен почти не плыли и </a:t>
            </a:r>
            <a:br>
              <a:rPr lang="ru-RU" sz="5100" dirty="0" smtClean="0"/>
            </a:br>
            <a:r>
              <a:rPr lang="ru-RU" sz="5100" dirty="0" smtClean="0"/>
              <a:t>Сколько их на мель попало там. </a:t>
            </a:r>
            <a:br>
              <a:rPr lang="ru-RU" sz="5100" dirty="0" smtClean="0"/>
            </a:br>
            <a:r>
              <a:rPr lang="ru-RU" sz="5100" dirty="0" smtClean="0"/>
              <a:t>И стелились сумерки покатые </a:t>
            </a:r>
            <a:br>
              <a:rPr lang="ru-RU" sz="5100" dirty="0" smtClean="0"/>
            </a:br>
            <a:r>
              <a:rPr lang="ru-RU" sz="5100" dirty="0" smtClean="0"/>
              <a:t>Под уклон - назад, назад, назад. </a:t>
            </a:r>
            <a:br>
              <a:rPr lang="ru-RU" sz="5100" dirty="0" smtClean="0"/>
            </a:br>
            <a:r>
              <a:rPr lang="ru-RU" sz="5100" dirty="0" smtClean="0"/>
              <a:t>Мир давно разобран на цитаты </a:t>
            </a:r>
            <a:br>
              <a:rPr lang="ru-RU" sz="5100" dirty="0" smtClean="0"/>
            </a:br>
            <a:r>
              <a:rPr lang="ru-RU" sz="5100" dirty="0" smtClean="0"/>
              <a:t>И опять составлен из цитат…</a:t>
            </a:r>
          </a:p>
          <a:p>
            <a:pPr algn="just">
              <a:buNone/>
            </a:pPr>
            <a:r>
              <a:rPr lang="ru-RU" sz="5100" dirty="0" smtClean="0"/>
              <a:t>                                                          Олег Горшков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5747 0.31505 " pathEditMode="relative" ptsTypes="AA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5747 0.31505 " pathEditMode="relative" ptsTypes="AA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ПРОБЛЕМА ПРОЕКТА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В чем суть «новой земли и нового неба» Серебряного века?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проекта: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sz="3200" dirty="0" smtClean="0"/>
              <a:t>изучить основные особенности поэзии «СЕРЕБРЯНОГО ВЕКА»</a:t>
            </a:r>
            <a:endParaRPr lang="ru-RU" sz="3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 проекта: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smtClean="0"/>
              <a:t>ИЗУЧИТЬ ПОНЯТИЕ «СЕРЕБРЯНЫЙ ВЕК» В РУССКОЙ ЛИТЕРАТУРЕ, ЕГО ИСТОРИЧЕСКУЮ ПОДОПЛЕКУ</a:t>
            </a:r>
          </a:p>
          <a:p>
            <a:pPr algn="just"/>
            <a:r>
              <a:rPr lang="ru-RU" dirty="0" smtClean="0"/>
              <a:t>ИЗУЧИТЬ ТЕЧЕНИЯ, ВОЗНИКШИЕ В ЭТУ ЭПОХУ</a:t>
            </a:r>
          </a:p>
          <a:p>
            <a:pPr algn="just"/>
            <a:r>
              <a:rPr lang="ru-RU" dirty="0" smtClean="0"/>
              <a:t>ПОЗНАКОМИТЬСЯ С АВТОРАМИ, ТВОРИВШИМИ В ЭПОХУ «СЕРЕБРЯНОГО ВЕКА»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399032"/>
          </a:xfrm>
        </p:spPr>
        <p:txBody>
          <a:bodyPr/>
          <a:lstStyle/>
          <a:p>
            <a:r>
              <a:rPr lang="ru-RU" dirty="0" smtClean="0"/>
              <a:t>Этапы работы над данным проектом: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286412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 smtClean="0"/>
              <a:t>обсуждение цели проекта и его задач,</a:t>
            </a:r>
          </a:p>
          <a:p>
            <a:pPr algn="just"/>
            <a:r>
              <a:rPr lang="ru-RU" dirty="0" smtClean="0"/>
              <a:t>анализ ресурсной базы для реализации данного проекта,</a:t>
            </a:r>
          </a:p>
          <a:p>
            <a:pPr algn="just"/>
            <a:r>
              <a:rPr lang="ru-RU" dirty="0" smtClean="0"/>
              <a:t>распределение учащихся по творческим группам  (по желанию),</a:t>
            </a:r>
          </a:p>
          <a:p>
            <a:pPr algn="just"/>
            <a:r>
              <a:rPr lang="ru-RU" dirty="0" smtClean="0"/>
              <a:t>планирование работы и распределение ролей внутри каждой группы,</a:t>
            </a:r>
          </a:p>
          <a:p>
            <a:pPr algn="just"/>
            <a:r>
              <a:rPr lang="ru-RU" dirty="0" smtClean="0"/>
              <a:t>исследовательская работа групп,</a:t>
            </a:r>
          </a:p>
          <a:p>
            <a:pPr algn="just"/>
            <a:r>
              <a:rPr lang="ru-RU" dirty="0" smtClean="0"/>
              <a:t>оформление результатов и их презентация,</a:t>
            </a:r>
          </a:p>
          <a:p>
            <a:pPr algn="just"/>
            <a:r>
              <a:rPr lang="ru-RU" dirty="0" smtClean="0"/>
              <a:t>обсуждение результатов, выход на новый уровень осмысления учащимися темы.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Результат работы в рамках проекта может быть представлен так…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3116"/>
            <a:ext cx="8229600" cy="4311692"/>
          </a:xfrm>
        </p:spPr>
        <p:txBody>
          <a:bodyPr/>
          <a:lstStyle/>
          <a:p>
            <a:r>
              <a:rPr lang="ru-RU" dirty="0" smtClean="0"/>
              <a:t>виртуальный музей поэта,</a:t>
            </a:r>
          </a:p>
          <a:p>
            <a:r>
              <a:rPr lang="ru-RU" dirty="0" smtClean="0"/>
              <a:t>буклет,</a:t>
            </a:r>
          </a:p>
          <a:p>
            <a:r>
              <a:rPr lang="ru-RU" dirty="0" smtClean="0"/>
              <a:t>кроссворд,</a:t>
            </a:r>
          </a:p>
          <a:p>
            <a:r>
              <a:rPr lang="ru-RU" dirty="0" smtClean="0"/>
              <a:t>викторина,</a:t>
            </a:r>
          </a:p>
          <a:p>
            <a:r>
              <a:rPr lang="ru-RU" dirty="0" smtClean="0"/>
              <a:t>слайд-шоу или видеоролик</a:t>
            </a:r>
          </a:p>
          <a:p>
            <a:pPr algn="r">
              <a:buNone/>
            </a:pPr>
            <a:r>
              <a:rPr lang="ru-RU" dirty="0" smtClean="0"/>
              <a:t>и т.п.</a:t>
            </a:r>
            <a:endParaRPr lang="ru-RU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67494"/>
            <a:ext cx="8643998" cy="13990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Примеры ученических мини-проектов в рамках данного проекта: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928802"/>
            <a:ext cx="8229600" cy="4572000"/>
          </a:xfrm>
        </p:spPr>
        <p:txBody>
          <a:bodyPr>
            <a:normAutofit/>
          </a:bodyPr>
          <a:lstStyle/>
          <a:p>
            <a:r>
              <a:rPr lang="ru-RU" dirty="0" smtClean="0">
                <a:hlinkClick r:id="rId2" action="ppaction://hlinkfile"/>
              </a:rPr>
              <a:t>сводная таблица «Серебряный век в русской поэзии»</a:t>
            </a:r>
            <a:endParaRPr lang="ru-RU" dirty="0" smtClean="0"/>
          </a:p>
          <a:p>
            <a:r>
              <a:rPr lang="ru-RU" dirty="0" smtClean="0">
                <a:hlinkClick r:id="rId3" action="ppaction://hlinkfile"/>
              </a:rPr>
              <a:t>газета по теме «Серебряный век в русской поэзии»</a:t>
            </a:r>
            <a:endParaRPr lang="ru-RU" dirty="0" smtClean="0"/>
          </a:p>
          <a:p>
            <a:r>
              <a:rPr lang="ru-RU" dirty="0" smtClean="0">
                <a:hlinkClick r:id="rId4" action="ppaction://hlinkpres?slideindex=1&amp;slidetitle="/>
              </a:rPr>
              <a:t>аудиовикторина «Серебряный век в русской поэзии»</a:t>
            </a:r>
            <a:endParaRPr lang="ru-RU" dirty="0" smtClean="0"/>
          </a:p>
          <a:p>
            <a:r>
              <a:rPr lang="ru-RU" dirty="0" smtClean="0">
                <a:hlinkClick r:id="rId5" action="ppaction://hlinkpres?slideindex=1&amp;slidetitle="/>
              </a:rPr>
              <a:t>презентация по биографии поэта Серебряного века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80</TotalTime>
  <Words>202</Words>
  <PresentationFormat>Экран (4:3)</PresentationFormat>
  <Paragraphs>34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Яркая</vt:lpstr>
      <vt:lpstr>Этот мистический «Серебряный век»… </vt:lpstr>
      <vt:lpstr>Вместо предисловия</vt:lpstr>
      <vt:lpstr>ПРОБЛЕМА ПРОЕКТА</vt:lpstr>
      <vt:lpstr>Цель проекта:</vt:lpstr>
      <vt:lpstr>Задачи проекта:</vt:lpstr>
      <vt:lpstr>Этапы работы над данным проектом:</vt:lpstr>
      <vt:lpstr>Результат работы в рамках проекта может быть представлен так…</vt:lpstr>
      <vt:lpstr>Примеры ученических мини-проектов в рамках данного проекта: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«СЕРЕБРЯНЫЙ ВЕК» РУССКОЙ ПОЭЗИИ</dc:title>
  <dc:creator>Маришка</dc:creator>
  <cp:lastModifiedBy>Маришка</cp:lastModifiedBy>
  <cp:revision>14</cp:revision>
  <dcterms:created xsi:type="dcterms:W3CDTF">2011-09-27T13:38:47Z</dcterms:created>
  <dcterms:modified xsi:type="dcterms:W3CDTF">2011-09-27T16:21:08Z</dcterms:modified>
</cp:coreProperties>
</file>