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</p:sldMasterIdLst>
  <p:sldIdLst>
    <p:sldId id="256" r:id="rId5"/>
    <p:sldId id="259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79" r:id="rId25"/>
    <p:sldId id="280" r:id="rId26"/>
    <p:sldId id="281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44388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89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4390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1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92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44394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95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96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97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98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99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44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44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4402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4403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4404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A082051-60AF-4B93-A538-3A4FBB8C3A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14F3A-AF66-483B-B5C0-6952C07815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29461-A450-48D5-85BB-E9237BE63F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8248A-DDD6-4953-9B7F-2C42551BC4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04EB9-C3B3-4A4A-840A-CEF78F17B1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80382-8003-4354-A8EE-BE67582D8C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6585A-31E4-4B11-9194-CE77AE5671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DDD9-03B2-4849-A61F-C77B46A82F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7F019-D37C-4D68-93B2-2691940D5A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F45D42-F65E-4096-855F-19402AED31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DB318-D92A-4438-85F3-39158A7568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FAF4919-1A3B-4CF1-B1B9-4902ADFC1D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2E378EB-6681-40F8-ABD0-F55E2DA4A6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205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6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72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CF343AF-D62E-4B17-88BA-14C198D224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/>
      <p:bldP spid="2070" grpId="0" build="p">
        <p:tmplLst>
          <p:tmpl lvl="1">
            <p:tnLst>
              <p:par>
                <p:cTn presetID="1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7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35BD7C-3B81-49B3-8FC0-56D6602DE5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8EB5D-CECE-4F38-94E7-24788A76BF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A80B0-C297-4E5A-B8C8-FFA6E4AFB3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838AB-E107-4C4B-9C46-B0B94E6C31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845E3-123A-4391-B3EA-578422B467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C6D40-7963-4FFD-9B68-4ACF6E1396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ABCF7-0798-40D4-A1C7-8D6F952CF1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20764-28E0-40E7-B9FF-E417FE694A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1CBFF-96F9-4A3C-90F9-773C62627D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D84BB-7833-4694-A29A-7FB2032899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84DD71F-173C-40FB-8568-DAD9AE32AF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2F204B3-DFE6-4EC0-97A5-53671B5828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2390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0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0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1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2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2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2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2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2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2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92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2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392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392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3930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3931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3932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38495CB-C113-4BD1-94B1-F4252ECB6D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476F62C-BD70-4023-89B2-E609593FE67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76A959-7297-4473-9FCA-D781D534851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819BF8-7E04-4B32-8C04-84574BED955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711042-6C40-4362-881E-9152274B167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07F9CED-A733-4B70-ADA7-20FF5D498D7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C4A66E-21EB-464D-B62C-80AE07DD5DA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B7DC26-59B3-4E0D-95AB-60AF270BE0D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80CC91-6B83-4B33-A3E6-9707A3E5C49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C0F0DF-1860-4799-8155-86080939713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80440C-23B6-4BF3-B267-60AFC1DA186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FF17C-DBAC-40C8-AFEB-4E9E5F829B5B}" type="datetimeFigureOut">
              <a:rPr lang="ru-RU" smtClean="0"/>
              <a:pPr/>
              <a:t>21.11.2010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F6EF0-9F4B-46CF-95ED-BE9BA834E6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4336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36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4336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6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6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6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7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7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7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7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7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337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7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37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337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337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2440564-73B3-44E1-AE5F-78DAA3EF6474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02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204CD72-D0F1-4885-B62D-80AD47E876B4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/>
      <p:bldP spid="1046" grpId="0" build="p">
        <p:tmplLst>
          <p:tmpl lvl="1">
            <p:tnLst>
              <p:par>
                <p:cTn presetID="1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4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2288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8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8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8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8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8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8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0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0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0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0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0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0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0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2290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C4BE486-BFE4-411C-B29A-7BFB6B2D9FF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290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357166"/>
            <a:ext cx="62326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Словарная работа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779687"/>
            <a:ext cx="62151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Лингвистика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Лингвист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Лексикография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Лексикограф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Биография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Биограф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Языковед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СЛОВАРНАЯ СТАТЬЯ!       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ВЫЯ ж. шея, а более хребтовая и боковые части ее; завой, завоек. Высокая выя, гордость; непреклонная, упорство.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FF00"/>
                </a:solidFill>
              </a:rPr>
              <a:t>      ФОТОГРАФИИ!</a:t>
            </a:r>
          </a:p>
        </p:txBody>
      </p:sp>
      <p:sp>
        <p:nvSpPr>
          <p:cNvPr id="152604" name="Rectangle 28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152605" name="Rectangle 2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800"/>
          </a:p>
        </p:txBody>
      </p:sp>
      <p:pic>
        <p:nvPicPr>
          <p:cNvPr id="152582" name="Picture 6" descr="10000213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989138"/>
            <a:ext cx="3103556" cy="4103687"/>
          </a:xfrm>
          <a:prstGeom prst="rect">
            <a:avLst/>
          </a:prstGeom>
          <a:noFill/>
        </p:spPr>
      </p:pic>
      <p:pic>
        <p:nvPicPr>
          <p:cNvPr id="152607" name="Picture 31" descr="1193309769_d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133600"/>
            <a:ext cx="3314697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785794"/>
            <a:ext cx="7772400" cy="1357298"/>
          </a:xfrm>
        </p:spPr>
        <p:txBody>
          <a:bodyPr/>
          <a:lstStyle/>
          <a:p>
            <a:r>
              <a:rPr lang="ru-RU" i="1" dirty="0"/>
              <a:t>О </a:t>
            </a:r>
            <a:r>
              <a:rPr lang="ru-RU" sz="6000" i="1" dirty="0" smtClean="0"/>
              <a:t>слове</a:t>
            </a:r>
            <a:endParaRPr lang="ru-RU" i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2976" y="1928802"/>
            <a:ext cx="6400800" cy="4652962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/>
              <a:t>Что такое человеческое слово? Ни один философ не дал на это удовлетворительного ответа, и вряд ли когда-нибудь ответ будет найден, так как слово возникает в глубине души, недоступной нашему наблюдению, и затем переходит в область сознания. Материалистическая психология назвала дар слова второй сигнальной системой, но это беспомощная натяжка, так как сигнал - одномерен, а в слове потенциально содержится целая сумма информации, которая раскрывается в контексте синтаксических построений.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86380" y="285728"/>
            <a:ext cx="3857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Автор презентации: Егорова Александра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22337"/>
          </a:xfrm>
        </p:spPr>
        <p:txBody>
          <a:bodyPr/>
          <a:lstStyle/>
          <a:p>
            <a:r>
              <a:rPr lang="ru-RU" dirty="0"/>
              <a:t>Словарь Д. Н. </a:t>
            </a:r>
            <a:r>
              <a:rPr lang="ru-RU" dirty="0" smtClean="0"/>
              <a:t>Ушакова</a:t>
            </a: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412875"/>
            <a:ext cx="3887788" cy="52562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/>
              <a:t>Русский язык - великий и могучий… История развития русского языка имеет глубочайшие корни. В наше время его мудрость и красота просто поразительны. Описывать этапы становления русского языка можно на многих страницах, что и делают деятели науки. Эта статья посвящена одному из наиболее значимых этапов развития лексикографической мысли - составлению толковых словарей русского языка, конкретнее толковому словарю     Д.  Н.  Ушакова.</a:t>
            </a: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1196975"/>
            <a:ext cx="4038600" cy="4899025"/>
          </a:xfrm>
        </p:spPr>
      </p:pic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Биография Д. Н. </a:t>
            </a:r>
            <a:r>
              <a:rPr lang="ru-RU" dirty="0" smtClean="0"/>
              <a:t>Ушакова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600200"/>
            <a:ext cx="4040188" cy="4530725"/>
          </a:xfrm>
        </p:spPr>
      </p:pic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6613" y="1600200"/>
            <a:ext cx="4040187" cy="4530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Ушаков Дмитрий Николаевич [12(24).1.1873, Москва, – 17.4.1942, Ташкент], русский советский языковед, член-корреспондент АН СССР (1939). В 1895 окончил Московский университет (ученик Ф. Ф. Фортунатова и Ф. Е. Корша). профессор Высших женских курсов, института слова, Литературного института им. М. Горького, МИФЛИ, МГУ. Труды У. послужили основой для развития русской диалектологии: "Очерк русской диалектологии с приложением первой карты русских диалектов в Европе", 1915 (в соавторстве с Н. Н. Дурново, Н. Н. Соколовым), </a:t>
            </a:r>
          </a:p>
        </p:txBody>
      </p:sp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90600"/>
          </a:xfrm>
        </p:spPr>
        <p:txBody>
          <a:bodyPr/>
          <a:lstStyle/>
          <a:p>
            <a:r>
              <a:rPr lang="ru-RU" dirty="0"/>
              <a:t>О </a:t>
            </a:r>
            <a:r>
              <a:rPr lang="ru-RU" dirty="0" smtClean="0"/>
              <a:t>словаре</a:t>
            </a:r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96975"/>
            <a:ext cx="3970338" cy="4933950"/>
          </a:xfrm>
        </p:spPr>
        <p:txBody>
          <a:bodyPr/>
          <a:lstStyle/>
          <a:p>
            <a:r>
              <a:rPr lang="ru-RU"/>
              <a:t>Работа по созданию 4-томного 'Толкового словаря русского языка' велась Д.Н.Ушаковым с 1934 по 1940 год. На свет появился словарь, восполнивший развития русского языка в ХХ веке. Этот словарь отнесен специалистами к числу обязательных в перечне словарных изданий XIX-XX веков, то есть таких, без которых картина современного русского языка будет неполной.</a:t>
            </a:r>
          </a:p>
          <a:p>
            <a:endParaRPr lang="ru-RU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6613" y="1600200"/>
            <a:ext cx="4040187" cy="4530725"/>
          </a:xfrm>
        </p:spPr>
      </p:pic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Словарная </a:t>
            </a:r>
            <a:r>
              <a:rPr lang="ru-RU" dirty="0" smtClean="0"/>
              <a:t>статья                </a:t>
            </a:r>
            <a:endParaRPr lang="ru-RU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ТОВА́Р, а (у), м. 1. (мн. в знач. разных видов, сортов). Продукт труда, имеющий стоимость и распределяющийся в обществе путем купли-продажи (эконом.); вообще все, что является предметом торговли. Надо, наконец, понять, что товары производятся в последнем счете не для производства, а для потребления (Сталин). Мой корабль, стоящий на якоре в заливе, полон редких товаров (Жуковский). Красный т. (см. красный). В магазинах много товару. Ходкий т. Лежалый т. Колониальный т. 2. (только ед.). Выделанная готовая кожа (сапож.). Опойковый т. 3. (только ед.). Рудная смесь, готовая для проплавки (горн.). ◊ Живой товар. См. живой в 6 знач. Товар лицом показать — показать что-нибудь с лучшей, наиболее выгодной стороны. Едет из Петербурга ревизор… Слышно было, что все трусят, хлопочут, хотят товар лицом показать (Достоевский).</a:t>
            </a:r>
          </a:p>
        </p:txBody>
      </p:sp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Фотографии </a:t>
            </a:r>
            <a:r>
              <a:rPr lang="ru-RU" dirty="0" smtClean="0"/>
              <a:t>словаря</a:t>
            </a:r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6613" y="1600200"/>
            <a:ext cx="4040187" cy="4530725"/>
          </a:xfrm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1484313"/>
            <a:ext cx="339725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Фотография Д. Н. Ушакова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27" y="1484313"/>
            <a:ext cx="3843335" cy="4608512"/>
          </a:xfrm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785786" y="1571612"/>
            <a:ext cx="3030530" cy="4462462"/>
          </a:xfrm>
        </p:spPr>
      </p:pic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229600" cy="1139825"/>
          </a:xfrm>
        </p:spPr>
        <p:txBody>
          <a:bodyPr/>
          <a:lstStyle/>
          <a:p>
            <a:r>
              <a:rPr lang="ru-RU" dirty="0"/>
              <a:t>Высказывания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327275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dirty="0"/>
              <a:t>Словари</a:t>
            </a:r>
            <a:r>
              <a:rPr lang="ru-RU" sz="2800" dirty="0"/>
              <a:t> – собрания слов, расположенных в определенном порядке. Различают два типа словарей – энциклопедические и лингвистические. В одноязычных словарях слова толкуются посредством слов того же языка. Толковые словари охвату лексики, подлежащей разъяснению, могут быть относительно полными.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29256" y="285728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Автор презентации: Егерь Сергей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14290"/>
            <a:ext cx="535785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Словарная статья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b="1"/>
              <a:t>Заспешить</a:t>
            </a:r>
            <a:r>
              <a:rPr lang="ru-RU" b="1"/>
              <a:t>,</a:t>
            </a:r>
            <a:r>
              <a:rPr lang="ru-RU"/>
              <a:t> </a:t>
            </a:r>
            <a:r>
              <a:rPr lang="ru-RU" sz="2800"/>
              <a:t>-шу, -шишь; </a:t>
            </a:r>
            <a:r>
              <a:rPr lang="ru-RU" sz="2800" i="1"/>
              <a:t>сов. </a:t>
            </a:r>
            <a:r>
              <a:rPr lang="ru-RU" sz="2800"/>
              <a:t>Начать спешить. З. на поезд.</a:t>
            </a:r>
          </a:p>
          <a:p>
            <a:r>
              <a:rPr lang="ru-RU" b="1"/>
              <a:t>Застегнуться, </a:t>
            </a:r>
            <a:r>
              <a:rPr lang="ru-RU"/>
              <a:t>-нусь,</a:t>
            </a:r>
            <a:r>
              <a:rPr lang="ru-RU" b="1"/>
              <a:t> </a:t>
            </a:r>
            <a:r>
              <a:rPr lang="ru-RU"/>
              <a:t>-нешься; </a:t>
            </a:r>
            <a:r>
              <a:rPr lang="ru-RU" i="1"/>
              <a:t>сов.</a:t>
            </a:r>
            <a:r>
              <a:rPr lang="ru-RU"/>
              <a:t> Застегнуть на себе одежду. </a:t>
            </a:r>
            <a:r>
              <a:rPr lang="ru-RU" i="1"/>
              <a:t>З. на все пуговицы.</a:t>
            </a:r>
            <a:r>
              <a:rPr lang="ru-RU"/>
              <a:t> </a:t>
            </a:r>
            <a:r>
              <a:rPr lang="ru-RU" i="1"/>
              <a:t>несов. </a:t>
            </a:r>
            <a:r>
              <a:rPr lang="ru-RU" b="1"/>
              <a:t>Застегиваться</a:t>
            </a:r>
            <a:r>
              <a:rPr lang="ru-RU"/>
              <a:t>, -аюсь –аешься; </a:t>
            </a:r>
            <a:r>
              <a:rPr lang="ru-RU" i="1"/>
              <a:t>сущ.</a:t>
            </a:r>
            <a:r>
              <a:rPr lang="ru-RU" b="1"/>
              <a:t> Застегивание, </a:t>
            </a:r>
            <a:r>
              <a:rPr lang="ru-RU"/>
              <a:t>я, ср.</a:t>
            </a:r>
          </a:p>
          <a:p>
            <a:r>
              <a:rPr lang="ru-RU" b="1"/>
              <a:t>Секретарство,</a:t>
            </a:r>
            <a:r>
              <a:rPr lang="ru-RU"/>
              <a:t> -а, ср. Обязанности секретаря.</a:t>
            </a:r>
            <a:endParaRPr lang="ru-RU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 словаре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В 1952 году Словарь С.И.Ожегова был издан в Китае, а в 50-е годы на основе Ожеговского Словаря стали создаваться двуязычные словари в республиках бывшего Советского Союза.</a:t>
            </a:r>
          </a:p>
          <a:p>
            <a:pPr>
              <a:lnSpc>
                <a:spcPct val="90000"/>
              </a:lnSpc>
            </a:pPr>
            <a:r>
              <a:rPr lang="ru-RU" sz="2800"/>
              <a:t>Статья </a:t>
            </a:r>
            <a:r>
              <a:rPr lang="en-US" sz="2800">
                <a:cs typeface="Tahoma" charset="0"/>
              </a:rPr>
              <a:t>«</a:t>
            </a:r>
            <a:r>
              <a:rPr lang="ru-RU" sz="2800">
                <a:cs typeface="Tahoma" charset="0"/>
              </a:rPr>
              <a:t>О 3-х типах толковых словарей </a:t>
            </a:r>
            <a:r>
              <a:rPr lang="en-US" sz="2800">
                <a:cs typeface="Tahoma" charset="0"/>
              </a:rPr>
              <a:t>»</a:t>
            </a:r>
            <a:r>
              <a:rPr lang="ru-RU" sz="2800">
                <a:cs typeface="Tahoma" charset="0"/>
              </a:rPr>
              <a:t>, помимо классификационного разграничения словарей, содержит также практически весь круг проблем и вопросов, которые лексикограф должен преодолеть и решить в процессе своей работы. </a:t>
            </a:r>
            <a:endParaRPr lang="en-US" sz="2800">
              <a:cs typeface="Tahoma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46" grpId="2"/>
      <p:bldP spid="6147" grpId="0" build="p"/>
      <p:bldP spid="6147" grpI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С.И.Ожегов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/>
              <a:t>Сергей Ожегов родился 22(9) сентября  1900 года в поселке Каменное (ныне город Кувшиново) Тверской губернии в семье инженера-технолога Каменской бумажно-картонной фабрики – Ивана Ивановича Ожегова. Сергей Иванович окончил Ленинградский университет (1926). Ученик В.В. Виноградова и Л.В. Щербы. Основатель и первый заведующий сектором культуры речи Института русского языка АН СССР (с 1952).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5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Фотография словаря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4530725"/>
          </a:xfrm>
        </p:spPr>
        <p:txBody>
          <a:bodyPr/>
          <a:lstStyle/>
          <a:p>
            <a:endParaRPr lang="ru-RU"/>
          </a:p>
        </p:txBody>
      </p:sp>
      <p:pic>
        <p:nvPicPr>
          <p:cNvPr id="25614" name="Picture 14" descr="Slovar_Ozhego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298825"/>
            <a:ext cx="7993063" cy="1198563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1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0"/>
            <a:ext cx="5591431" cy="6858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000108"/>
            <a:ext cx="7251985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«Высокая культура речи –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 умение правильно,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точно и выразительно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Передавать свои мысли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Средствами языка»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С.И.Ожегов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571612"/>
            <a:ext cx="773493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перед ангелом благим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обру и правде обещаю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всегда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служить…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Я.К. Грот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Усердней с </a:t>
            </a:r>
            <a:r>
              <a:rPr lang="ru-RU" sz="2400" b="1" dirty="0" smtClean="0"/>
              <a:t>каждым днем </a:t>
            </a:r>
            <a:r>
              <a:rPr lang="ru-RU" sz="2400" b="1" dirty="0" smtClean="0"/>
              <a:t>гляжу в словарь.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В его столбцах мерцают искры чувства.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В подвалы слов не раз сойдет искусство,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Держа в руке свой потайной фонарь.</a:t>
            </a:r>
          </a:p>
          <a:p>
            <a:pPr marL="1887538" indent="0">
              <a:spcBef>
                <a:spcPts val="0"/>
              </a:spcBef>
              <a:buNone/>
            </a:pPr>
            <a:endParaRPr lang="ru-RU" sz="2400" b="1" dirty="0" smtClean="0"/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На </a:t>
            </a:r>
            <a:r>
              <a:rPr lang="ru-RU" sz="2400" b="1" dirty="0" smtClean="0"/>
              <a:t>всех словах – события печать.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Они дались недаром </a:t>
            </a:r>
            <a:r>
              <a:rPr lang="ru-RU" sz="2400" b="1" dirty="0" smtClean="0"/>
              <a:t>человеку.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Читаю: «Век. От века. Вековать.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Век доживать. Бог сыну не дал веку.</a:t>
            </a:r>
          </a:p>
          <a:p>
            <a:pPr marL="1887538" indent="0">
              <a:spcBef>
                <a:spcPts val="0"/>
              </a:spcBef>
              <a:buNone/>
            </a:pPr>
            <a:endParaRPr lang="ru-RU" sz="2400" b="1" dirty="0" smtClean="0"/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Век заедать, век заживать чужой…»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В словах укор, и гнев, и совесть.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Нет, не словарь лежит передо мной,</a:t>
            </a:r>
          </a:p>
          <a:p>
            <a:pPr marL="1887538" indent="0">
              <a:spcBef>
                <a:spcPts val="0"/>
              </a:spcBef>
              <a:buNone/>
            </a:pPr>
            <a:r>
              <a:rPr lang="ru-RU" sz="2400" b="1" dirty="0" smtClean="0"/>
              <a:t>А древняя рассыпанная повесть.</a:t>
            </a:r>
            <a:endParaRPr lang="ru-RU" sz="2400" b="1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28604"/>
            <a:ext cx="8324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Самуил Маршак - Словарь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1214422"/>
            <a:ext cx="7086600" cy="1431925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ВЫСКАЗЫВАНИЕ О СЛОВЕ!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00438"/>
            <a:ext cx="7777162" cy="1800225"/>
          </a:xfrm>
        </p:spPr>
        <p:txBody>
          <a:bodyPr/>
          <a:lstStyle/>
          <a:p>
            <a:pPr indent="354013" algn="just">
              <a:lnSpc>
                <a:spcPct val="80000"/>
              </a:lnSpc>
            </a:pPr>
            <a:r>
              <a:rPr lang="ru-RU" sz="2400" dirty="0"/>
              <a:t>Ничего нельзя сказать такого, что не было бы сказано раньше.</a:t>
            </a:r>
          </a:p>
          <a:p>
            <a:pPr indent="354013" algn="just">
              <a:lnSpc>
                <a:spcPct val="80000"/>
              </a:lnSpc>
            </a:pPr>
            <a:r>
              <a:rPr lang="ru-RU" sz="2400" dirty="0"/>
              <a:t>Слово, удержанное тобою, — раб твой; слово, вырвавшееся у тебя, — господин твой. </a:t>
            </a:r>
          </a:p>
          <a:p>
            <a:pPr>
              <a:lnSpc>
                <a:spcPct val="80000"/>
              </a:lnSpc>
            </a:pPr>
            <a:endParaRPr lang="ru-RU" sz="2400" dirty="0"/>
          </a:p>
          <a:p>
            <a:pPr>
              <a:lnSpc>
                <a:spcPct val="80000"/>
              </a:lnSpc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000628" y="5643578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Авторы: Ярошевич Лера,  Андреева Арина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ВЛАДИМИР ИВАНОВИЧ ДАЛЬ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>
                <a:solidFill>
                  <a:srgbClr val="FFFF00"/>
                </a:solidFill>
              </a:rPr>
              <a:t>ТОЛКОВЫЙ СЛОВАРЬ ЖИВОГО ВЕЛИКОРУССКОГО ЯЗЫКА***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FF00"/>
                </a:solidFill>
              </a:rPr>
              <a:t>БИОГРАФИЯ В.И.ДАЛЯ</a:t>
            </a:r>
          </a:p>
        </p:txBody>
      </p:sp>
      <p:sp>
        <p:nvSpPr>
          <p:cNvPr id="146441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/>
              <a:t>Даль, Владимир Иванович - известный лексикограф. Родился 10 ноября 1801 г. в Екатеринославской губернии С 1814 по 1819 годы Даль учился в Морском кадетском корпусе в Петербурге</a:t>
            </a:r>
            <a:r>
              <a:rPr lang="ru-RU" sz="2800"/>
              <a:t>.</a:t>
            </a:r>
          </a:p>
        </p:txBody>
      </p:sp>
      <p:pic>
        <p:nvPicPr>
          <p:cNvPr id="146443" name="Picture 11" descr="37086ae268892f7371d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35600" y="1916113"/>
            <a:ext cx="2857500" cy="40401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О СЛОВАРЕ!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solidFill>
                  <a:srgbClr val="FFFF00"/>
                </a:solidFill>
              </a:rPr>
              <a:t>СЛОВАРЬ В.И.ДАЛЯ НЕИССЯКАЕМЫЙ ИСТОЧНИК ДЛЯ ЛИНГВИСТОВ,ИЗ КОТОРОГО ОНИ ЧЕРПАЮТ ЗНАНИЯ О РУССКИХ СЛОВАХ.СЛОВАРЬ ПОМОГАЕТ ПОНЯТЬ И ЗНАЧЕНИЯ МНОГИХ ДИАЛЕКТНЫХ СЛОВ!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Клен">
  <a:themeElements>
    <a:clrScheme name="Клен 4">
      <a:dk1>
        <a:srgbClr val="008000"/>
      </a:dk1>
      <a:lt1>
        <a:srgbClr val="FFFFFF"/>
      </a:lt1>
      <a:dk2>
        <a:srgbClr val="005800"/>
      </a:dk2>
      <a:lt2>
        <a:srgbClr val="FFFFCC"/>
      </a:lt2>
      <a:accent1>
        <a:srgbClr val="00CC99"/>
      </a:accent1>
      <a:accent2>
        <a:srgbClr val="007825"/>
      </a:accent2>
      <a:accent3>
        <a:srgbClr val="AAB4AA"/>
      </a:accent3>
      <a:accent4>
        <a:srgbClr val="DADADA"/>
      </a:accent4>
      <a:accent5>
        <a:srgbClr val="AAE2CA"/>
      </a:accent5>
      <a:accent6>
        <a:srgbClr val="006C20"/>
      </a:accent6>
      <a:hlink>
        <a:srgbClr val="9966FF"/>
      </a:hlink>
      <a:folHlink>
        <a:srgbClr val="99CCFF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1044</Words>
  <Application>Microsoft Office PowerPoint</Application>
  <PresentationFormat>Экран (4:3)</PresentationFormat>
  <Paragraphs>73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Тема Office</vt:lpstr>
      <vt:lpstr>Сумерки</vt:lpstr>
      <vt:lpstr>Клен</vt:lpstr>
      <vt:lpstr>Занавес</vt:lpstr>
      <vt:lpstr>Слайд 1</vt:lpstr>
      <vt:lpstr>Слайд 2</vt:lpstr>
      <vt:lpstr>Слайд 3</vt:lpstr>
      <vt:lpstr>Слайд 4</vt:lpstr>
      <vt:lpstr>Слайд 5</vt:lpstr>
      <vt:lpstr>ВЫСКАЗЫВАНИЕ О СЛОВЕ!</vt:lpstr>
      <vt:lpstr>ВЛАДИМИР ИВАНОВИЧ ДАЛЬ</vt:lpstr>
      <vt:lpstr>БИОГРАФИЯ В.И.ДАЛЯ</vt:lpstr>
      <vt:lpstr>          О СЛОВАРЕ!</vt:lpstr>
      <vt:lpstr>     СЛОВАРНАЯ СТАТЬЯ!       </vt:lpstr>
      <vt:lpstr>      ФОТОГРАФИИ!</vt:lpstr>
      <vt:lpstr>О слове</vt:lpstr>
      <vt:lpstr>Словарь Д. Н. Ушакова</vt:lpstr>
      <vt:lpstr>Биография Д. Н. Ушакова</vt:lpstr>
      <vt:lpstr>О словаре</vt:lpstr>
      <vt:lpstr> Словарная статья                </vt:lpstr>
      <vt:lpstr>Фотографии словаря</vt:lpstr>
      <vt:lpstr>Фотография Д. Н. Ушакова</vt:lpstr>
      <vt:lpstr>Высказывания</vt:lpstr>
      <vt:lpstr>Словарная статья</vt:lpstr>
      <vt:lpstr>О словаре</vt:lpstr>
      <vt:lpstr> С.И.Ожегов</vt:lpstr>
      <vt:lpstr>Фотография словаря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</cp:revision>
  <dcterms:created xsi:type="dcterms:W3CDTF">2010-11-20T18:10:18Z</dcterms:created>
  <dcterms:modified xsi:type="dcterms:W3CDTF">2010-11-21T14:36:13Z</dcterms:modified>
</cp:coreProperties>
</file>