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2" r:id="rId2"/>
    <p:sldId id="283" r:id="rId3"/>
    <p:sldId id="290" r:id="rId4"/>
    <p:sldId id="257" r:id="rId5"/>
    <p:sldId id="296" r:id="rId6"/>
    <p:sldId id="259" r:id="rId7"/>
    <p:sldId id="261" r:id="rId8"/>
    <p:sldId id="262" r:id="rId9"/>
    <p:sldId id="264" r:id="rId10"/>
    <p:sldId id="292" r:id="rId11"/>
    <p:sldId id="294" r:id="rId12"/>
    <p:sldId id="288" r:id="rId13"/>
    <p:sldId id="300" r:id="rId14"/>
    <p:sldId id="301" r:id="rId15"/>
    <p:sldId id="302" r:id="rId16"/>
    <p:sldId id="299" r:id="rId17"/>
    <p:sldId id="265" r:id="rId18"/>
    <p:sldId id="266" r:id="rId19"/>
    <p:sldId id="293" r:id="rId20"/>
    <p:sldId id="295" r:id="rId21"/>
    <p:sldId id="271" r:id="rId22"/>
    <p:sldId id="275" r:id="rId23"/>
    <p:sldId id="298" r:id="rId24"/>
    <p:sldId id="285" r:id="rId25"/>
    <p:sldId id="286" r:id="rId26"/>
    <p:sldId id="287" r:id="rId27"/>
    <p:sldId id="278" r:id="rId28"/>
    <p:sldId id="279" r:id="rId29"/>
    <p:sldId id="289" r:id="rId30"/>
    <p:sldId id="291" r:id="rId31"/>
    <p:sldId id="280" r:id="rId32"/>
    <p:sldId id="281" r:id="rId33"/>
    <p:sldId id="297" r:id="rId3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2868" autoAdjust="0"/>
    <p:restoredTop sz="94660"/>
  </p:normalViewPr>
  <p:slideViewPr>
    <p:cSldViewPr>
      <p:cViewPr varScale="1">
        <p:scale>
          <a:sx n="45" d="100"/>
          <a:sy n="45" d="100"/>
        </p:scale>
        <p:origin x="-63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02.11.2010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02.11.2010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02.11.2010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02.11.2010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02.11.2010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02.11.2010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02.11.2010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642918"/>
            <a:ext cx="7772400" cy="1470025"/>
          </a:xfrm>
        </p:spPr>
        <p:txBody>
          <a:bodyPr/>
          <a:lstStyle/>
          <a:p>
            <a:r>
              <a:rPr lang="ru-RU" b="1" i="1" dirty="0" smtClean="0">
                <a:solidFill>
                  <a:srgbClr val="0070C0"/>
                </a:solidFill>
              </a:rPr>
              <a:t>«Детство, опаленное войной.»</a:t>
            </a:r>
            <a:endParaRPr lang="ru-RU" b="1" i="1" dirty="0">
              <a:solidFill>
                <a:srgbClr val="0070C0"/>
              </a:solidFill>
            </a:endParaRPr>
          </a:p>
        </p:txBody>
      </p:sp>
      <p:pic>
        <p:nvPicPr>
          <p:cNvPr id="1026" name="Picture 2" descr="C:\Documents and Settings\Кабинет 16\Мои документы\Мои рисунки\h_shNgtQLx4DnHeYw2UTlr73SOuPypFI8j_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928934"/>
            <a:ext cx="3214678" cy="3929066"/>
          </a:xfrm>
          <a:prstGeom prst="rect">
            <a:avLst/>
          </a:prstGeom>
          <a:noFill/>
        </p:spPr>
      </p:pic>
      <p:pic>
        <p:nvPicPr>
          <p:cNvPr id="1028" name="Picture 4" descr="C:\Documents and Settings\Кабинет 16\Мои документы\Мои рисунки\dbf97936abf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96000" y="2928934"/>
            <a:ext cx="3048000" cy="3929066"/>
          </a:xfrm>
          <a:prstGeom prst="rect">
            <a:avLst/>
          </a:prstGeom>
          <a:noFill/>
        </p:spPr>
      </p:pic>
      <p:pic>
        <p:nvPicPr>
          <p:cNvPr id="1029" name="Picture 5" descr="C:\Documents and Settings\Кабинет 16\Мои документы\Мои рисунки\43_g_deti_voini__1943_g_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71802" y="2928934"/>
            <a:ext cx="3071834" cy="392906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Documents and Settings\Кабинет 16\Мои документы\Мои рисунки\8391-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Documents and Settings\Кабинет 16\Мои документы\Мои рисунки\1257584154_1257525698_5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Documents and Settings\Кабинет 16\Мои документы\Мои рисунки\317161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Documents and Settings\Кабинет 16\Мои документы\Мои рисунки\30485b55a63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C:\Documents and Settings\Кабинет 16\Мои документы\Мои рисунки\1_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C:\Documents and Settings\Кабинет 16\Мои документы\Мои рисунки\1730a69926a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Documents and Settings\Кабинет 16\Мои документы\Мои рисунки\V_Leningrad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02" y="0"/>
            <a:ext cx="9142398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Documents and Settings\Кабинет 16\Мои документы\Мои рисунки\prospek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24224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Documents and Settings\Кабинет 16\Мои документы\Мои рисунки\nev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216575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Documents and Settings\Кабинет 16\Мои документы\Мои рисунки\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200877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00042"/>
            <a:ext cx="8229600" cy="5626121"/>
          </a:xfrm>
        </p:spPr>
        <p:txBody>
          <a:bodyPr/>
          <a:lstStyle/>
          <a:p>
            <a:pPr algn="r">
              <a:buNone/>
            </a:pPr>
            <a:r>
              <a:rPr lang="ru-RU" b="1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«Эта память – верьте, люди – </a:t>
            </a:r>
          </a:p>
          <a:p>
            <a:pPr algn="r">
              <a:buNone/>
            </a:pPr>
            <a:r>
              <a:rPr lang="ru-RU" b="1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Всей земле нужна:</a:t>
            </a:r>
          </a:p>
          <a:p>
            <a:pPr algn="r">
              <a:buNone/>
            </a:pPr>
            <a:r>
              <a:rPr lang="ru-RU" b="1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Если мы войну забудем – </a:t>
            </a:r>
          </a:p>
          <a:p>
            <a:pPr algn="r">
              <a:buNone/>
            </a:pPr>
            <a:r>
              <a:rPr lang="ru-RU" b="1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Вновь придет война.»</a:t>
            </a:r>
            <a:endParaRPr lang="ru-RU" b="1" i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2050" name="Picture 2" descr="C:\Documents and Settings\Кабинет 16\Мои документы\Мои рисунки\germ194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786058"/>
            <a:ext cx="9144000" cy="407194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Documents and Settings\Кабинет 16\Мои документы\Мои рисунки\kladbish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4714876" cy="6858001"/>
          </a:xfrm>
          <a:prstGeom prst="rect">
            <a:avLst/>
          </a:prstGeom>
          <a:noFill/>
        </p:spPr>
      </p:pic>
      <p:pic>
        <p:nvPicPr>
          <p:cNvPr id="14339" name="Picture 3" descr="C:\Documents and Settings\Кабинет 16\Мои документы\Мои рисунки\Metro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4876" y="0"/>
            <a:ext cx="4429124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1" name="Picture 3" descr="C:\Documents and Settings\Кабинет 16\Мои документы\Мои рисунки\4306399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C:\Documents and Settings\Кабинет 16\Мои документы\Мои рисунки\1257584154_1257525703_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Documents and Settings\Кабинет 16\Мои документы\Мои рисунки\6a00d8341c616053ef00e5507fe8b48834-500w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Documents and Settings\Кабинет 16\Мои документы\Мои рисунки\deti_na_zavody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7910" y="0"/>
            <a:ext cx="917191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Documents and Settings\Кабинет 16\Мои документы\Мои рисунки\dachauliberation54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Documents and Settings\Кабинет 16\Мои документы\Мои рисунки\seredina_lager_0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24394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C:\Documents and Settings\Кабинет 16\Мои документы\Мои рисунки\43_g_deti_voini__1943_g_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4572001" cy="6858000"/>
          </a:xfrm>
          <a:prstGeom prst="rect">
            <a:avLst/>
          </a:prstGeom>
          <a:noFill/>
        </p:spPr>
      </p:pic>
      <p:pic>
        <p:nvPicPr>
          <p:cNvPr id="23555" name="Picture 3" descr="C:\Documents and Settings\Кабинет 16\Мои документы\Мои рисунки\dbf97936abf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1999" y="0"/>
            <a:ext cx="4654751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C:\Documents and Settings\Кабинет 16\Мои документы\Мои рисунки\1257584154_1257525698_5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00312" cy="6858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Documents and Settings\Кабинет 16\Мои документы\Мои рисунки\e7d91f654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Documents and Settings\Кабинет 16\Мои документы\Мои рисунки\1944_1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4714876" cy="6914904"/>
          </a:xfrm>
          <a:prstGeom prst="rect">
            <a:avLst/>
          </a:prstGeom>
          <a:noFill/>
        </p:spPr>
      </p:pic>
      <p:pic>
        <p:nvPicPr>
          <p:cNvPr id="9219" name="Picture 3" descr="C:\Documents and Settings\Кабинет 16\Мои документы\Мои рисунки\j164966_124445591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8" y="0"/>
            <a:ext cx="4500562" cy="693629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Documents and Settings\Кабинет 16\Мои документы\Мои рисунки\1fd3c82b922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74073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C:\Documents and Settings\Кабинет 16\Мои документы\Мои рисунки\10690057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C:\Documents and Settings\Кабинет 16\Мои документы\Мои рисунки\sai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3429000"/>
          </a:xfrm>
          <a:prstGeom prst="rect">
            <a:avLst/>
          </a:prstGeom>
          <a:noFill/>
        </p:spPr>
      </p:pic>
      <p:pic>
        <p:nvPicPr>
          <p:cNvPr id="26627" name="Picture 3" descr="C:\Documents and Settings\Кабинет 16\Мои документы\Мои рисунки\8121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429000"/>
            <a:ext cx="9144000" cy="3429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Documents and Settings\Кабинет 16\Рабочий стол\2dd349e676c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0166" y="0"/>
            <a:ext cx="6096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5" name="Picture 3" descr="C:\Documents and Settings\Кабинет 16\Мои документы\Мои рисунки\156219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660" y="0"/>
            <a:ext cx="913534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Documents and Settings\Кабинет 16\Мои документы\Мои рисунки\Безымянный5.bm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Documents and Settings\Кабинет 16\Мои документы\Мои рисунки\1943_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Documents and Settings\Кабинет 16\Мои документы\Мои рисунки\V_evakuaziju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Documents and Settings\Кабинет 16\Мои документы\Мои рисунки\sozhgli_hatu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339" y="0"/>
            <a:ext cx="9134661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Documents and Settings\Кабинет 16\Мои документы\Мои рисунки\Semia_u_tank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24224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</TotalTime>
  <Words>30</Words>
  <PresentationFormat>Экран (4:3)</PresentationFormat>
  <Paragraphs>5</Paragraphs>
  <Slides>33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34" baseType="lpstr">
      <vt:lpstr>Тема Office</vt:lpstr>
      <vt:lpstr>«Детство, опаленное войной.»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Попов Валерий</cp:lastModifiedBy>
  <cp:revision>8</cp:revision>
  <dcterms:modified xsi:type="dcterms:W3CDTF">2010-11-02T09:31:53Z</dcterms:modified>
</cp:coreProperties>
</file>