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71" r:id="rId10"/>
    <p:sldId id="272" r:id="rId11"/>
    <p:sldId id="273" r:id="rId12"/>
    <p:sldId id="274" r:id="rId13"/>
    <p:sldId id="275" r:id="rId14"/>
    <p:sldId id="266" r:id="rId15"/>
    <p:sldId id="267" r:id="rId16"/>
    <p:sldId id="276" r:id="rId17"/>
    <p:sldId id="278" r:id="rId18"/>
    <p:sldId id="268" r:id="rId19"/>
    <p:sldId id="277" r:id="rId20"/>
    <p:sldId id="279" r:id="rId21"/>
    <p:sldId id="262" r:id="rId22"/>
    <p:sldId id="269" r:id="rId23"/>
    <p:sldId id="27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2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\\Server\INSTITUT\klassicheskaya_muzyka_-_krasivaya_spokojnaya_muzyka_(xMusic.me).mp3" TargetMode="Externa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105113_large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6169"/>
            <a:ext cx="9161490" cy="68741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36369"/>
            <a:ext cx="5976664" cy="6819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64088" y="1052736"/>
            <a:ext cx="3960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Карелия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10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" y="0"/>
            <a:ext cx="5391150" cy="68389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88024" y="4581378"/>
            <a:ext cx="471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Башкортостан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30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332656"/>
            <a:ext cx="5591175" cy="6124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99992" y="2996952"/>
            <a:ext cx="3960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Коми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05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76672"/>
            <a:ext cx="7632848" cy="5472608"/>
          </a:xfrm>
        </p:spPr>
      </p:pic>
      <p:sp>
        <p:nvSpPr>
          <p:cNvPr id="5" name="TextBox 4"/>
          <p:cNvSpPr txBox="1"/>
          <p:nvPr/>
        </p:nvSpPr>
        <p:spPr>
          <a:xfrm>
            <a:off x="4860032" y="5157192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Бурятия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09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714356"/>
            <a:ext cx="821537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Автономия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– территориальная единица, которая обладает определенной степенью самостоятельности в рамках Конституции РФ.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2071113330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47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10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997565543355556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53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8772309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3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митрий\Pictures\Презентация к уроку по географии (8 класс) административно-территориальное деление_files\viewer_data\viewer_00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9b4106065-kartiny-panno-babochka-na-romashke-n14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klassicheskaya_muzyka_-_krasivaya_spokojnaya_muzyka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8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arta_pskovskoj_oblasty_podrobnaya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6314" y="857232"/>
            <a:ext cx="4357686" cy="58578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142852"/>
            <a:ext cx="835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Псковская область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kart3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00174"/>
            <a:ext cx="4786314" cy="4357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984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P2282_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0"/>
            <a:ext cx="8286808" cy="34778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Наименования 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РОССИЙСКАЯ ФЕДЕРАЦИЯ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РОССИЯ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равнозначны.</a:t>
            </a:r>
          </a:p>
          <a:p>
            <a:pPr algn="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Конституция РФ, статья 1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Red_copy_of_the_Russian_constitut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571744"/>
            <a:ext cx="4286280" cy="3950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1643050"/>
            <a:ext cx="850109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Федерация – это форма государственного устройства, при котором государство состоит из системы федеральных единиц, субъектов Федерации, обладающих определенными политическими правами.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285728"/>
            <a:ext cx="7786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 означает слово федерация?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&lt;&lt;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союз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&gt;&gt;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&lt;&lt;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объединение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&gt;&gt;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2781300"/>
            <a:ext cx="8208962" cy="2303463"/>
          </a:xfrm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ru-RU" sz="4400" b="1" dirty="0" smtClean="0">
                <a:effectLst/>
                <a:latin typeface="Times New Roman" pitchFamily="18" charset="0"/>
                <a:cs typeface="Times New Roman" pitchFamily="18" charset="0"/>
              </a:rPr>
              <a:t>Государственное  устройство и территориальное деление Российской Федерации.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4786314" y="6072206"/>
            <a:ext cx="435768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Урок географии в 8  классе</a:t>
            </a:r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142844" y="6143644"/>
            <a:ext cx="27146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Сюртукова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Л. И.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6" descr="Открытие Кремля"/>
          <p:cNvPicPr>
            <a:picLocks noChangeAspect="1" noChangeArrowheads="1"/>
          </p:cNvPicPr>
          <p:nvPr/>
        </p:nvPicPr>
        <p:blipFill>
          <a:blip r:embed="rId2" cstate="email">
            <a:lum bright="-6000"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митрий\Pictures\Презентация к уроку по географии (8 класс) административно-территориальное деление_files\viewer_data\viewer_0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37933" y="5445224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Якутия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98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82</Words>
  <Application>Microsoft Office PowerPoint</Application>
  <PresentationFormat>Экран (4:3)</PresentationFormat>
  <Paragraphs>15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Государственное  устройство и территориальное деление Российской Федерации.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Терещенко</cp:lastModifiedBy>
  <cp:revision>34</cp:revision>
  <dcterms:modified xsi:type="dcterms:W3CDTF">2013-11-08T05:51:15Z</dcterms:modified>
</cp:coreProperties>
</file>