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1" r:id="rId4"/>
    <p:sldId id="257" r:id="rId5"/>
    <p:sldId id="259" r:id="rId6"/>
    <p:sldId id="261" r:id="rId7"/>
    <p:sldId id="262" r:id="rId8"/>
    <p:sldId id="263" r:id="rId9"/>
    <p:sldId id="269" r:id="rId10"/>
    <p:sldId id="270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407C-CD13-49F0-8C42-E77D91363588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7756-DBB7-4521-A899-5C620643D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407C-CD13-49F0-8C42-E77D91363588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7756-DBB7-4521-A899-5C620643D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407C-CD13-49F0-8C42-E77D91363588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7756-DBB7-4521-A899-5C620643D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407C-CD13-49F0-8C42-E77D91363588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7756-DBB7-4521-A899-5C620643D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407C-CD13-49F0-8C42-E77D91363588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7756-DBB7-4521-A899-5C620643D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407C-CD13-49F0-8C42-E77D91363588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7756-DBB7-4521-A899-5C620643D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407C-CD13-49F0-8C42-E77D91363588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7756-DBB7-4521-A899-5C620643D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407C-CD13-49F0-8C42-E77D91363588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7756-DBB7-4521-A899-5C620643D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407C-CD13-49F0-8C42-E77D91363588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7756-DBB7-4521-A899-5C620643D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407C-CD13-49F0-8C42-E77D91363588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7756-DBB7-4521-A899-5C620643D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407C-CD13-49F0-8C42-E77D91363588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7756-DBB7-4521-A899-5C620643D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3407C-CD13-49F0-8C42-E77D91363588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77756-DBB7-4521-A899-5C620643D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Влияние Луны на Землю</a:t>
            </a:r>
            <a:endParaRPr lang="ru-RU" dirty="0"/>
          </a:p>
        </p:txBody>
      </p:sp>
      <p:pic>
        <p:nvPicPr>
          <p:cNvPr id="4" name="Рисунок 3" descr="Лун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riliv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1285860"/>
            <a:ext cx="7366052" cy="4143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857232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Влияние Луны на живые организмы</a:t>
            </a:r>
            <a:endParaRPr lang="ru-RU" sz="3600" dirty="0"/>
          </a:p>
        </p:txBody>
      </p:sp>
      <p:pic>
        <p:nvPicPr>
          <p:cNvPr id="7" name="Рисунок 6" descr="post-764-1230607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1571612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785794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Фазы Луны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48" y="714356"/>
            <a:ext cx="7500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Фазы Луны</a:t>
            </a:r>
            <a:endParaRPr lang="ru-RU" sz="4400" dirty="0"/>
          </a:p>
        </p:txBody>
      </p:sp>
      <p:pic>
        <p:nvPicPr>
          <p:cNvPr id="6" name="Рисунок 5" descr="luna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357298"/>
            <a:ext cx="5500726" cy="481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1142984"/>
            <a:ext cx="52149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Проблема</a:t>
            </a:r>
            <a:r>
              <a:rPr lang="en-US" sz="3600" dirty="0" smtClean="0"/>
              <a:t>:</a:t>
            </a:r>
            <a:r>
              <a:rPr lang="ru-RU" sz="3600" dirty="0" smtClean="0"/>
              <a:t> Если Луна расположена к нам ближе, чем Солнце, то какое их этих космических тел больше влияет на мир Земли?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00100" y="1928802"/>
            <a:ext cx="74295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Приливы и отливы на Земле вызываются Луной и в меньшей мере Солнцем. Луна воздействует не только на мир неживой природы, но и на поведение людей и других живых организмов.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786874" cy="19716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/>
              <a:t>Влияния Луны на Землю</a:t>
            </a:r>
            <a:endParaRPr lang="ru-RU" sz="5400" dirty="0"/>
          </a:p>
        </p:txBody>
      </p:sp>
      <p:pic>
        <p:nvPicPr>
          <p:cNvPr id="4" name="Рисунок 3" descr="moon_fac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1785926"/>
            <a:ext cx="57340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1142984"/>
            <a:ext cx="73581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1.Что общего  между </a:t>
            </a:r>
            <a:r>
              <a:rPr lang="ru-RU" sz="3200" smtClean="0"/>
              <a:t>Луной </a:t>
            </a:r>
            <a:r>
              <a:rPr lang="ru-RU" sz="3200" smtClean="0"/>
              <a:t> и Землёй</a:t>
            </a:r>
            <a:r>
              <a:rPr lang="ru-RU" sz="3200" dirty="0" smtClean="0"/>
              <a:t>?</a:t>
            </a:r>
          </a:p>
          <a:p>
            <a:endParaRPr lang="ru-RU" sz="3200" dirty="0" smtClean="0"/>
          </a:p>
          <a:p>
            <a:r>
              <a:rPr lang="ru-RU" sz="3200" dirty="0" smtClean="0"/>
              <a:t>2.В чём отличия?</a:t>
            </a:r>
          </a:p>
          <a:p>
            <a:endParaRPr lang="ru-RU" sz="3200" dirty="0" smtClean="0"/>
          </a:p>
          <a:p>
            <a:r>
              <a:rPr lang="ru-RU" sz="3200" dirty="0" smtClean="0"/>
              <a:t>3.Суть закона всемирного тяготения.</a:t>
            </a:r>
          </a:p>
          <a:p>
            <a:endParaRPr lang="ru-RU" sz="3200" dirty="0" smtClean="0"/>
          </a:p>
          <a:p>
            <a:r>
              <a:rPr lang="ru-RU" sz="3200" dirty="0" smtClean="0"/>
              <a:t>4.Влияние Солнца на Землю?</a:t>
            </a:r>
          </a:p>
          <a:p>
            <a:endParaRPr lang="ru-RU" sz="3200" dirty="0" smtClean="0"/>
          </a:p>
          <a:p>
            <a:r>
              <a:rPr lang="ru-RU" sz="3200" dirty="0" smtClean="0"/>
              <a:t>5.Что ближе к </a:t>
            </a:r>
            <a:r>
              <a:rPr lang="ru-RU" sz="3200" dirty="0" smtClean="0"/>
              <a:t>Земле- </a:t>
            </a:r>
            <a:r>
              <a:rPr lang="ru-RU" sz="3200" dirty="0" smtClean="0"/>
              <a:t>Луна или Солнце?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/>
              <a:t>  Если Луна расположена к нам ближе, чем Солнце, то какое из этих космических тел больше влияет на мир Земли?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1945718_1238671884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85728"/>
            <a:ext cx="6746961" cy="607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riliv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500174"/>
            <a:ext cx="6858049" cy="3857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5852" y="571480"/>
            <a:ext cx="714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Приливы . Отливы 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1357298"/>
            <a:ext cx="77867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Самые высокие  приливы на Земле отмечены на восточном побережье северной Америке в заливе </a:t>
            </a:r>
            <a:r>
              <a:rPr lang="ru-RU" sz="2800" dirty="0" err="1" smtClean="0"/>
              <a:t>Фанди</a:t>
            </a:r>
            <a:r>
              <a:rPr lang="ru-RU" sz="2800" dirty="0" smtClean="0"/>
              <a:t> на границе США и Канады . Разница в уровнях воды достигают здесь  18 м</a:t>
            </a:r>
          </a:p>
          <a:p>
            <a:pPr algn="ctr"/>
            <a:r>
              <a:rPr lang="ru-RU" sz="2800" dirty="0" smtClean="0"/>
              <a:t> В нашей стране самые большие приливы до 12 м  наблюдаются в заливе Шелихова в Охотском море . </a:t>
            </a:r>
          </a:p>
          <a:p>
            <a:pPr algn="ctr"/>
            <a:r>
              <a:rPr lang="ru-RU" sz="2800" u="sng" dirty="0" smtClean="0"/>
              <a:t>Залив  </a:t>
            </a:r>
            <a:r>
              <a:rPr lang="ru-RU" sz="2800" u="sng" dirty="0" err="1" smtClean="0"/>
              <a:t>Фанди</a:t>
            </a:r>
            <a:r>
              <a:rPr lang="ru-RU" sz="2800" u="sng" dirty="0" smtClean="0"/>
              <a:t> - 45 </a:t>
            </a:r>
            <a:r>
              <a:rPr lang="ru-RU" sz="2800" u="sng" dirty="0" err="1" smtClean="0"/>
              <a:t>с.ш</a:t>
            </a:r>
            <a:r>
              <a:rPr lang="ru-RU" sz="2800" u="sng" dirty="0" smtClean="0"/>
              <a:t>. 63 </a:t>
            </a:r>
            <a:r>
              <a:rPr lang="ru-RU" sz="2800" u="sng" dirty="0" err="1" smtClean="0"/>
              <a:t>з.д</a:t>
            </a:r>
            <a:r>
              <a:rPr lang="ru-RU" sz="2800" u="sng" dirty="0" smtClean="0"/>
              <a:t>.</a:t>
            </a:r>
          </a:p>
          <a:p>
            <a:pPr algn="ctr"/>
            <a:r>
              <a:rPr lang="ru-RU" sz="2800" u="sng" dirty="0" smtClean="0"/>
              <a:t>Залив  </a:t>
            </a:r>
            <a:r>
              <a:rPr lang="ru-RU" sz="2800" u="sng" dirty="0" err="1" smtClean="0"/>
              <a:t>Шелехова</a:t>
            </a:r>
            <a:r>
              <a:rPr lang="ru-RU" sz="2800" u="sng" dirty="0" smtClean="0"/>
              <a:t> - 60 </a:t>
            </a:r>
            <a:r>
              <a:rPr lang="ru-RU" sz="2800" u="sng" dirty="0" err="1" smtClean="0"/>
              <a:t>с.ш</a:t>
            </a:r>
            <a:r>
              <a:rPr lang="ru-RU" sz="2800" u="sng" dirty="0" smtClean="0"/>
              <a:t>. 160 в.д.</a:t>
            </a:r>
            <a:endParaRPr lang="ru-RU" sz="28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195</Words>
  <Application>Microsoft Office PowerPoint</Application>
  <PresentationFormat>Экран (4:3)</PresentationFormat>
  <Paragraphs>24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Влияние Луны на Землю</vt:lpstr>
      <vt:lpstr> </vt:lpstr>
      <vt:lpstr>Слайд 3</vt:lpstr>
      <vt:lpstr>Проблема: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School24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Луны на Землю</dc:title>
  <dc:creator>School</dc:creator>
  <cp:lastModifiedBy>School</cp:lastModifiedBy>
  <cp:revision>16</cp:revision>
  <dcterms:created xsi:type="dcterms:W3CDTF">2010-10-21T04:48:12Z</dcterms:created>
  <dcterms:modified xsi:type="dcterms:W3CDTF">2010-10-26T06:01:39Z</dcterms:modified>
</cp:coreProperties>
</file>