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300" r:id="rId2"/>
    <p:sldId id="258" r:id="rId3"/>
    <p:sldId id="269" r:id="rId4"/>
    <p:sldId id="272" r:id="rId5"/>
    <p:sldId id="268" r:id="rId6"/>
    <p:sldId id="282" r:id="rId7"/>
    <p:sldId id="271" r:id="rId8"/>
    <p:sldId id="267" r:id="rId9"/>
    <p:sldId id="260" r:id="rId10"/>
    <p:sldId id="259" r:id="rId11"/>
    <p:sldId id="273" r:id="rId12"/>
    <p:sldId id="263" r:id="rId13"/>
    <p:sldId id="283" r:id="rId14"/>
    <p:sldId id="275" r:id="rId15"/>
    <p:sldId id="284" r:id="rId16"/>
    <p:sldId id="301" r:id="rId17"/>
    <p:sldId id="297" r:id="rId18"/>
    <p:sldId id="298" r:id="rId19"/>
    <p:sldId id="299" r:id="rId20"/>
    <p:sldId id="290" r:id="rId21"/>
    <p:sldId id="291" r:id="rId22"/>
    <p:sldId id="289" r:id="rId23"/>
    <p:sldId id="292" r:id="rId24"/>
    <p:sldId id="288" r:id="rId25"/>
    <p:sldId id="294" r:id="rId26"/>
    <p:sldId id="285" r:id="rId27"/>
    <p:sldId id="296" r:id="rId28"/>
    <p:sldId id="293" r:id="rId29"/>
    <p:sldId id="286" r:id="rId30"/>
    <p:sldId id="302" r:id="rId31"/>
    <p:sldId id="287" r:id="rId32"/>
    <p:sldId id="295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FFCC99"/>
    <a:srgbClr val="009900"/>
    <a:srgbClr val="00CC66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066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D70DA0-4276-47E5-8CED-3F72EE964FE0}" type="doc">
      <dgm:prSet loTypeId="urn:microsoft.com/office/officeart/2005/8/layout/matrix3" loCatId="matrix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17DC4AAC-9893-4D6A-A365-4999E9893823}">
      <dgm:prSet phldrT="[Текст]" custT="1"/>
      <dgm:spPr/>
      <dgm:t>
        <a:bodyPr/>
        <a:lstStyle/>
        <a:p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Внеклассное мероприятие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F20E64C5-E43B-4DD1-A706-D7E17E3B9979}" type="parTrans" cxnId="{4510409B-6943-470A-8959-3D7EFB498B93}">
      <dgm:prSet/>
      <dgm:spPr/>
      <dgm:t>
        <a:bodyPr/>
        <a:lstStyle/>
        <a:p>
          <a:endParaRPr lang="ru-RU"/>
        </a:p>
      </dgm:t>
    </dgm:pt>
    <dgm:pt modelId="{3B057098-D635-4FF5-AE69-54868F92C55E}" type="sibTrans" cxnId="{4510409B-6943-470A-8959-3D7EFB498B93}">
      <dgm:prSet/>
      <dgm:spPr/>
      <dgm:t>
        <a:bodyPr/>
        <a:lstStyle/>
        <a:p>
          <a:endParaRPr lang="ru-RU"/>
        </a:p>
      </dgm:t>
    </dgm:pt>
    <dgm:pt modelId="{4867DF3C-BD19-4D78-BA6D-C15E63FCD4E7}">
      <dgm:prSet phldrT="[Текст]" custT="1"/>
      <dgm:spPr/>
      <dgm:t>
        <a:bodyPr/>
        <a:lstStyle/>
        <a:p>
          <a:r>
            <a:rPr lang="ru-RU" sz="2800" dirty="0" smtClean="0"/>
            <a:t>2013</a:t>
          </a:r>
          <a:endParaRPr lang="ru-RU" sz="2800" dirty="0"/>
        </a:p>
      </dgm:t>
    </dgm:pt>
    <dgm:pt modelId="{50853F37-67E6-43FE-9AC7-0013A19FA8A8}" type="parTrans" cxnId="{3EFACE79-08A8-4A10-A61A-7FFD660A2D1A}">
      <dgm:prSet/>
      <dgm:spPr/>
      <dgm:t>
        <a:bodyPr/>
        <a:lstStyle/>
        <a:p>
          <a:endParaRPr lang="ru-RU"/>
        </a:p>
      </dgm:t>
    </dgm:pt>
    <dgm:pt modelId="{3A436F50-8395-44D1-A887-E6E21EBCCC76}" type="sibTrans" cxnId="{3EFACE79-08A8-4A10-A61A-7FFD660A2D1A}">
      <dgm:prSet/>
      <dgm:spPr/>
      <dgm:t>
        <a:bodyPr/>
        <a:lstStyle/>
        <a:p>
          <a:endParaRPr lang="ru-RU"/>
        </a:p>
      </dgm:t>
    </dgm:pt>
    <dgm:pt modelId="{5B7078F4-10F0-4B2F-9358-D6E3A9640954}">
      <dgm:prSet phldrT="[Текст]" phldr="1"/>
      <dgm:spPr/>
      <dgm:t>
        <a:bodyPr/>
        <a:lstStyle/>
        <a:p>
          <a:endParaRPr lang="ru-RU"/>
        </a:p>
      </dgm:t>
    </dgm:pt>
    <dgm:pt modelId="{703BE716-6EDB-46B0-B09E-BD9C0F35F5F9}" type="parTrans" cxnId="{B2569AB3-D4DD-42CD-B4C8-46656CBB26F2}">
      <dgm:prSet/>
      <dgm:spPr/>
      <dgm:t>
        <a:bodyPr/>
        <a:lstStyle/>
        <a:p>
          <a:endParaRPr lang="ru-RU"/>
        </a:p>
      </dgm:t>
    </dgm:pt>
    <dgm:pt modelId="{0F83C38A-1ECF-41AB-B6EE-70C299F201BA}" type="sibTrans" cxnId="{B2569AB3-D4DD-42CD-B4C8-46656CBB26F2}">
      <dgm:prSet/>
      <dgm:spPr/>
      <dgm:t>
        <a:bodyPr/>
        <a:lstStyle/>
        <a:p>
          <a:endParaRPr lang="ru-RU"/>
        </a:p>
      </dgm:t>
    </dgm:pt>
    <dgm:pt modelId="{CF927F84-5DC1-4444-B05C-DDFECCB865B4}">
      <dgm:prSet phldrT="[Текст]" phldr="1"/>
      <dgm:spPr/>
      <dgm:t>
        <a:bodyPr/>
        <a:lstStyle/>
        <a:p>
          <a:endParaRPr lang="ru-RU" dirty="0"/>
        </a:p>
      </dgm:t>
    </dgm:pt>
    <dgm:pt modelId="{21689D37-3EB0-4510-8E1E-E6B3DF94C293}" type="parTrans" cxnId="{818C2AB8-F568-464B-83FF-D5334D89B689}">
      <dgm:prSet/>
      <dgm:spPr/>
      <dgm:t>
        <a:bodyPr/>
        <a:lstStyle/>
        <a:p>
          <a:endParaRPr lang="ru-RU"/>
        </a:p>
      </dgm:t>
    </dgm:pt>
    <dgm:pt modelId="{FBEE66C0-530B-4BB7-A8AA-81F774A4BF46}" type="sibTrans" cxnId="{818C2AB8-F568-464B-83FF-D5334D89B689}">
      <dgm:prSet/>
      <dgm:spPr/>
      <dgm:t>
        <a:bodyPr/>
        <a:lstStyle/>
        <a:p>
          <a:endParaRPr lang="ru-RU"/>
        </a:p>
      </dgm:t>
    </dgm:pt>
    <dgm:pt modelId="{40B65458-81B0-41F1-8905-E939363C77E6}">
      <dgm:prSet phldrT="[Текст]" custT="1"/>
      <dgm:spPr/>
      <dgm:t>
        <a:bodyPr/>
        <a:lstStyle/>
        <a:p>
          <a:pPr algn="l"/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ru-RU" sz="2800" dirty="0" err="1" smtClean="0">
              <a:latin typeface="Times New Roman" pitchFamily="18" charset="0"/>
              <a:cs typeface="Times New Roman" pitchFamily="18" charset="0"/>
            </a:rPr>
            <a:t>Исследова</a:t>
          </a:r>
          <a:endParaRPr lang="ru-RU" sz="2800" dirty="0" smtClean="0">
            <a:latin typeface="Times New Roman" pitchFamily="18" charset="0"/>
            <a:cs typeface="Times New Roman" pitchFamily="18" charset="0"/>
          </a:endParaRPr>
        </a:p>
        <a:p>
          <a:pPr algn="l"/>
          <a:r>
            <a:rPr lang="ru-RU" sz="2800" dirty="0" err="1" smtClean="0">
              <a:latin typeface="Times New Roman" pitchFamily="18" charset="0"/>
              <a:cs typeface="Times New Roman" pitchFamily="18" charset="0"/>
            </a:rPr>
            <a:t>тельская</a:t>
          </a:r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 лаборатория»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2D6A69CA-F606-4667-A749-C096A5C276E4}" type="parTrans" cxnId="{6CF405F3-18CB-447E-885E-EFFA8AEA4674}">
      <dgm:prSet/>
      <dgm:spPr/>
      <dgm:t>
        <a:bodyPr/>
        <a:lstStyle/>
        <a:p>
          <a:endParaRPr lang="ru-RU"/>
        </a:p>
      </dgm:t>
    </dgm:pt>
    <dgm:pt modelId="{838A38D0-6705-4F43-88E3-A5D1C99FB18B}" type="sibTrans" cxnId="{6CF405F3-18CB-447E-885E-EFFA8AEA4674}">
      <dgm:prSet/>
      <dgm:spPr/>
      <dgm:t>
        <a:bodyPr/>
        <a:lstStyle/>
        <a:p>
          <a:endParaRPr lang="ru-RU"/>
        </a:p>
      </dgm:t>
    </dgm:pt>
    <dgm:pt modelId="{7E2A0F0A-95BA-4D7D-9D13-0172B77844F6}">
      <dgm:prSet phldrT="[Текст]" custT="1"/>
      <dgm:spPr/>
      <dgm:t>
        <a:bodyPr/>
        <a:lstStyle/>
        <a:p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Ефимова Г.Б., учитель математики МБОУ </a:t>
          </a:r>
          <a:r>
            <a:rPr lang="ru-RU" sz="2800" dirty="0" err="1" smtClean="0">
              <a:latin typeface="Times New Roman" pitchFamily="18" charset="0"/>
              <a:cs typeface="Times New Roman" pitchFamily="18" charset="0"/>
            </a:rPr>
            <a:t>Струго</a:t>
          </a:r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 – </a:t>
          </a:r>
          <a:r>
            <a:rPr lang="ru-RU" sz="2800" dirty="0" err="1" smtClean="0">
              <a:latin typeface="Times New Roman" pitchFamily="18" charset="0"/>
              <a:cs typeface="Times New Roman" pitchFamily="18" charset="0"/>
            </a:rPr>
            <a:t>Красненская</a:t>
          </a:r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  СОШ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24EB185B-0539-41F8-A45E-33FB088AEC45}" type="parTrans" cxnId="{BF0DC459-E9D9-45F7-9EAC-E36DB27ED9FF}">
      <dgm:prSet/>
      <dgm:spPr/>
      <dgm:t>
        <a:bodyPr/>
        <a:lstStyle/>
        <a:p>
          <a:endParaRPr lang="ru-RU"/>
        </a:p>
      </dgm:t>
    </dgm:pt>
    <dgm:pt modelId="{7580AEA5-215C-4937-B771-55B45B24763F}" type="sibTrans" cxnId="{BF0DC459-E9D9-45F7-9EAC-E36DB27ED9FF}">
      <dgm:prSet/>
      <dgm:spPr/>
      <dgm:t>
        <a:bodyPr/>
        <a:lstStyle/>
        <a:p>
          <a:endParaRPr lang="ru-RU"/>
        </a:p>
      </dgm:t>
    </dgm:pt>
    <dgm:pt modelId="{AC6A5F20-D215-4210-B67F-0E5D596BFAA1}" type="pres">
      <dgm:prSet presAssocID="{ECD70DA0-4276-47E5-8CED-3F72EE964FE0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991540-373B-4CED-927C-B412E42AC6A0}" type="pres">
      <dgm:prSet presAssocID="{ECD70DA0-4276-47E5-8CED-3F72EE964FE0}" presName="diamond" presStyleLbl="bgShp" presStyleIdx="0" presStyleCnt="1"/>
      <dgm:spPr/>
    </dgm:pt>
    <dgm:pt modelId="{87B6C9EE-1067-453E-A31C-DFD5C68F04B5}" type="pres">
      <dgm:prSet presAssocID="{ECD70DA0-4276-47E5-8CED-3F72EE964FE0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5AFAF3-5EED-4F9F-8527-60CF031170A7}" type="pres">
      <dgm:prSet presAssocID="{ECD70DA0-4276-47E5-8CED-3F72EE964FE0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15C9C7-EC6A-4545-9D31-79387860E81F}" type="pres">
      <dgm:prSet presAssocID="{ECD70DA0-4276-47E5-8CED-3F72EE964FE0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648226-C2B4-4666-AB3E-920E55F15185}" type="pres">
      <dgm:prSet presAssocID="{ECD70DA0-4276-47E5-8CED-3F72EE964FE0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A4F36E8-FD69-4556-A75B-17BF44F4FD21}" type="presOf" srcId="{ECD70DA0-4276-47E5-8CED-3F72EE964FE0}" destId="{AC6A5F20-D215-4210-B67F-0E5D596BFAA1}" srcOrd="0" destOrd="0" presId="urn:microsoft.com/office/officeart/2005/8/layout/matrix3"/>
    <dgm:cxn modelId="{BF0DC459-E9D9-45F7-9EAC-E36DB27ED9FF}" srcId="{ECD70DA0-4276-47E5-8CED-3F72EE964FE0}" destId="{7E2A0F0A-95BA-4D7D-9D13-0172B77844F6}" srcOrd="2" destOrd="0" parTransId="{24EB185B-0539-41F8-A45E-33FB088AEC45}" sibTransId="{7580AEA5-215C-4937-B771-55B45B24763F}"/>
    <dgm:cxn modelId="{07FC4332-C8FA-4B5A-8EAA-99C439481A43}" type="presOf" srcId="{40B65458-81B0-41F1-8905-E939363C77E6}" destId="{ED5AFAF3-5EED-4F9F-8527-60CF031170A7}" srcOrd="0" destOrd="0" presId="urn:microsoft.com/office/officeart/2005/8/layout/matrix3"/>
    <dgm:cxn modelId="{6CF405F3-18CB-447E-885E-EFFA8AEA4674}" srcId="{ECD70DA0-4276-47E5-8CED-3F72EE964FE0}" destId="{40B65458-81B0-41F1-8905-E939363C77E6}" srcOrd="1" destOrd="0" parTransId="{2D6A69CA-F606-4667-A749-C096A5C276E4}" sibTransId="{838A38D0-6705-4F43-88E3-A5D1C99FB18B}"/>
    <dgm:cxn modelId="{E869523B-6600-4F4C-9F43-EFEA3BD3B5FA}" type="presOf" srcId="{17DC4AAC-9893-4D6A-A365-4999E9893823}" destId="{87B6C9EE-1067-453E-A31C-DFD5C68F04B5}" srcOrd="0" destOrd="0" presId="urn:microsoft.com/office/officeart/2005/8/layout/matrix3"/>
    <dgm:cxn modelId="{B2569AB3-D4DD-42CD-B4C8-46656CBB26F2}" srcId="{ECD70DA0-4276-47E5-8CED-3F72EE964FE0}" destId="{5B7078F4-10F0-4B2F-9358-D6E3A9640954}" srcOrd="4" destOrd="0" parTransId="{703BE716-6EDB-46B0-B09E-BD9C0F35F5F9}" sibTransId="{0F83C38A-1ECF-41AB-B6EE-70C299F201BA}"/>
    <dgm:cxn modelId="{AF7E9D44-D7EB-4942-A4E8-921C7033FC96}" type="presOf" srcId="{4867DF3C-BD19-4D78-BA6D-C15E63FCD4E7}" destId="{6F648226-C2B4-4666-AB3E-920E55F15185}" srcOrd="0" destOrd="0" presId="urn:microsoft.com/office/officeart/2005/8/layout/matrix3"/>
    <dgm:cxn modelId="{0A454B7A-1828-43EF-9443-D382590F4545}" type="presOf" srcId="{7E2A0F0A-95BA-4D7D-9D13-0172B77844F6}" destId="{C315C9C7-EC6A-4545-9D31-79387860E81F}" srcOrd="0" destOrd="0" presId="urn:microsoft.com/office/officeart/2005/8/layout/matrix3"/>
    <dgm:cxn modelId="{4510409B-6943-470A-8959-3D7EFB498B93}" srcId="{ECD70DA0-4276-47E5-8CED-3F72EE964FE0}" destId="{17DC4AAC-9893-4D6A-A365-4999E9893823}" srcOrd="0" destOrd="0" parTransId="{F20E64C5-E43B-4DD1-A706-D7E17E3B9979}" sibTransId="{3B057098-D635-4FF5-AE69-54868F92C55E}"/>
    <dgm:cxn modelId="{818C2AB8-F568-464B-83FF-D5334D89B689}" srcId="{ECD70DA0-4276-47E5-8CED-3F72EE964FE0}" destId="{CF927F84-5DC1-4444-B05C-DDFECCB865B4}" srcOrd="5" destOrd="0" parTransId="{21689D37-3EB0-4510-8E1E-E6B3DF94C293}" sibTransId="{FBEE66C0-530B-4BB7-A8AA-81F774A4BF46}"/>
    <dgm:cxn modelId="{3EFACE79-08A8-4A10-A61A-7FFD660A2D1A}" srcId="{ECD70DA0-4276-47E5-8CED-3F72EE964FE0}" destId="{4867DF3C-BD19-4D78-BA6D-C15E63FCD4E7}" srcOrd="3" destOrd="0" parTransId="{50853F37-67E6-43FE-9AC7-0013A19FA8A8}" sibTransId="{3A436F50-8395-44D1-A887-E6E21EBCCC76}"/>
    <dgm:cxn modelId="{B7A8582B-4FA1-492C-A121-932301ABCA87}" type="presParOf" srcId="{AC6A5F20-D215-4210-B67F-0E5D596BFAA1}" destId="{12991540-373B-4CED-927C-B412E42AC6A0}" srcOrd="0" destOrd="0" presId="urn:microsoft.com/office/officeart/2005/8/layout/matrix3"/>
    <dgm:cxn modelId="{BBA84C94-C66D-47C4-8993-23B7C2DE996A}" type="presParOf" srcId="{AC6A5F20-D215-4210-B67F-0E5D596BFAA1}" destId="{87B6C9EE-1067-453E-A31C-DFD5C68F04B5}" srcOrd="1" destOrd="0" presId="urn:microsoft.com/office/officeart/2005/8/layout/matrix3"/>
    <dgm:cxn modelId="{C9639EAB-B18B-4E0D-9405-5A92B18B4681}" type="presParOf" srcId="{AC6A5F20-D215-4210-B67F-0E5D596BFAA1}" destId="{ED5AFAF3-5EED-4F9F-8527-60CF031170A7}" srcOrd="2" destOrd="0" presId="urn:microsoft.com/office/officeart/2005/8/layout/matrix3"/>
    <dgm:cxn modelId="{F46F1197-985C-4F47-95CE-8673D1CB4A6F}" type="presParOf" srcId="{AC6A5F20-D215-4210-B67F-0E5D596BFAA1}" destId="{C315C9C7-EC6A-4545-9D31-79387860E81F}" srcOrd="3" destOrd="0" presId="urn:microsoft.com/office/officeart/2005/8/layout/matrix3"/>
    <dgm:cxn modelId="{D791AFF3-48B6-4464-9582-6E67394F979C}" type="presParOf" srcId="{AC6A5F20-D215-4210-B67F-0E5D596BFAA1}" destId="{6F648226-C2B4-4666-AB3E-920E55F15185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5771F2B-D364-4080-8E8E-57FC7C51A5FC}" type="doc">
      <dgm:prSet loTypeId="urn:microsoft.com/office/officeart/2005/8/layout/target3" loCatId="relationship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AA812B-C37A-41A0-AAE4-AB825788F55F}">
      <dgm:prSet/>
      <dgm:spPr/>
      <dgm:t>
        <a:bodyPr/>
        <a:lstStyle/>
        <a:p>
          <a:pPr rtl="0"/>
          <a:r>
            <a:rPr lang="ru-RU" dirty="0" smtClean="0"/>
            <a:t>Передавать ножницы нужно кольцами вперед;</a:t>
          </a:r>
          <a:endParaRPr lang="ru-RU" dirty="0"/>
        </a:p>
      </dgm:t>
    </dgm:pt>
    <dgm:pt modelId="{BE1DB27E-21AE-4AC3-985B-49F7D2279DEA}" type="parTrans" cxnId="{2B4AF245-5EA8-463F-8A3F-B74A83774F23}">
      <dgm:prSet/>
      <dgm:spPr/>
      <dgm:t>
        <a:bodyPr/>
        <a:lstStyle/>
        <a:p>
          <a:endParaRPr lang="ru-RU"/>
        </a:p>
      </dgm:t>
    </dgm:pt>
    <dgm:pt modelId="{3AB455E1-E95C-45C5-BDDB-7BCB997D0844}" type="sibTrans" cxnId="{2B4AF245-5EA8-463F-8A3F-B74A83774F23}">
      <dgm:prSet/>
      <dgm:spPr/>
      <dgm:t>
        <a:bodyPr/>
        <a:lstStyle/>
        <a:p>
          <a:endParaRPr lang="ru-RU"/>
        </a:p>
      </dgm:t>
    </dgm:pt>
    <dgm:pt modelId="{0FB79AC9-90D0-4CE0-ACA7-B2B2E9EBFF16}">
      <dgm:prSet/>
      <dgm:spPr/>
      <dgm:t>
        <a:bodyPr/>
        <a:lstStyle/>
        <a:p>
          <a:pPr rtl="0"/>
          <a:r>
            <a:rPr lang="ru-RU" dirty="0" smtClean="0"/>
            <a:t>Ножницы должны лежать на столе в закрытом виде;</a:t>
          </a:r>
          <a:endParaRPr lang="ru-RU" dirty="0"/>
        </a:p>
      </dgm:t>
    </dgm:pt>
    <dgm:pt modelId="{C4F0FD07-9A2C-430F-90A9-C6CD0490F95B}" type="sibTrans" cxnId="{6C13B4DB-DA13-4EDE-982F-B0B3A9C270F1}">
      <dgm:prSet/>
      <dgm:spPr/>
      <dgm:t>
        <a:bodyPr/>
        <a:lstStyle/>
        <a:p>
          <a:endParaRPr lang="ru-RU"/>
        </a:p>
      </dgm:t>
    </dgm:pt>
    <dgm:pt modelId="{555DA800-87C6-48DC-9FDC-0E5720E062DF}" type="parTrans" cxnId="{6C13B4DB-DA13-4EDE-982F-B0B3A9C270F1}">
      <dgm:prSet/>
      <dgm:spPr/>
      <dgm:t>
        <a:bodyPr/>
        <a:lstStyle/>
        <a:p>
          <a:endParaRPr lang="ru-RU"/>
        </a:p>
      </dgm:t>
    </dgm:pt>
    <dgm:pt modelId="{21DA5E03-74CD-49AA-AD52-F2C8BAA88A99}">
      <dgm:prSet/>
      <dgm:spPr/>
      <dgm:t>
        <a:bodyPr/>
        <a:lstStyle/>
        <a:p>
          <a:pPr rtl="0"/>
          <a:r>
            <a:rPr lang="ru-RU" dirty="0" smtClean="0"/>
            <a:t>При работе ножницы должны лежать с правой стороны;</a:t>
          </a:r>
          <a:endParaRPr lang="ru-RU" dirty="0"/>
        </a:p>
      </dgm:t>
    </dgm:pt>
    <dgm:pt modelId="{C3B8859C-AC8E-4C48-91D4-833FD7838F37}" type="parTrans" cxnId="{226EC1BB-32D1-4ADB-8DA7-F47CA22B3602}">
      <dgm:prSet/>
      <dgm:spPr/>
    </dgm:pt>
    <dgm:pt modelId="{82028282-F01E-49A6-9920-5FD0F098937F}" type="sibTrans" cxnId="{226EC1BB-32D1-4ADB-8DA7-F47CA22B3602}">
      <dgm:prSet/>
      <dgm:spPr/>
    </dgm:pt>
    <dgm:pt modelId="{35E3B5BF-E42A-4D7C-A51A-8B77169BEB7D}">
      <dgm:prSet/>
      <dgm:spPr/>
      <dgm:t>
        <a:bodyPr/>
        <a:lstStyle/>
        <a:p>
          <a:pPr rtl="0"/>
          <a:r>
            <a:rPr lang="ru-RU" dirty="0" smtClean="0"/>
            <a:t>Не использовать ножницы без разрешения учителя.</a:t>
          </a:r>
          <a:endParaRPr lang="ru-RU" dirty="0"/>
        </a:p>
      </dgm:t>
    </dgm:pt>
    <dgm:pt modelId="{6A9A37AE-ACAA-406B-A5D4-2936F60A9055}" type="parTrans" cxnId="{F3685623-7EA0-440D-A851-438F39B3E1E8}">
      <dgm:prSet/>
      <dgm:spPr/>
    </dgm:pt>
    <dgm:pt modelId="{22FEA5C6-5B6C-47C8-9DA6-C97E586B68A0}" type="sibTrans" cxnId="{F3685623-7EA0-440D-A851-438F39B3E1E8}">
      <dgm:prSet/>
      <dgm:spPr/>
    </dgm:pt>
    <dgm:pt modelId="{1697DC2E-3A6B-47EB-BDCC-5652AB94D55D}" type="pres">
      <dgm:prSet presAssocID="{D5771F2B-D364-4080-8E8E-57FC7C51A5FC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74AF46-2446-4544-84AD-7204CE6FC313}" type="pres">
      <dgm:prSet presAssocID="{0FB79AC9-90D0-4CE0-ACA7-B2B2E9EBFF16}" presName="circle1" presStyleLbl="node1" presStyleIdx="0" presStyleCnt="4"/>
      <dgm:spPr/>
      <dgm:t>
        <a:bodyPr/>
        <a:lstStyle/>
        <a:p>
          <a:endParaRPr lang="ru-RU"/>
        </a:p>
      </dgm:t>
    </dgm:pt>
    <dgm:pt modelId="{5B2AADE3-6C70-4633-BF01-D8B448DF78CE}" type="pres">
      <dgm:prSet presAssocID="{0FB79AC9-90D0-4CE0-ACA7-B2B2E9EBFF16}" presName="space" presStyleCnt="0"/>
      <dgm:spPr/>
      <dgm:t>
        <a:bodyPr/>
        <a:lstStyle/>
        <a:p>
          <a:endParaRPr lang="ru-RU"/>
        </a:p>
      </dgm:t>
    </dgm:pt>
    <dgm:pt modelId="{491722CA-2733-4300-A334-FAFC6672839B}" type="pres">
      <dgm:prSet presAssocID="{0FB79AC9-90D0-4CE0-ACA7-B2B2E9EBFF16}" presName="rect1" presStyleLbl="alignAcc1" presStyleIdx="0" presStyleCnt="4"/>
      <dgm:spPr/>
      <dgm:t>
        <a:bodyPr/>
        <a:lstStyle/>
        <a:p>
          <a:endParaRPr lang="ru-RU"/>
        </a:p>
      </dgm:t>
    </dgm:pt>
    <dgm:pt modelId="{2144FCDE-2C07-4EAD-BA44-C8CA7363BD69}" type="pres">
      <dgm:prSet presAssocID="{CDAA812B-C37A-41A0-AAE4-AB825788F55F}" presName="vertSpace2" presStyleLbl="node1" presStyleIdx="0" presStyleCnt="4"/>
      <dgm:spPr/>
      <dgm:t>
        <a:bodyPr/>
        <a:lstStyle/>
        <a:p>
          <a:endParaRPr lang="ru-RU"/>
        </a:p>
      </dgm:t>
    </dgm:pt>
    <dgm:pt modelId="{3ADDD223-89A4-43FC-9499-C00F7511295E}" type="pres">
      <dgm:prSet presAssocID="{CDAA812B-C37A-41A0-AAE4-AB825788F55F}" presName="circle2" presStyleLbl="node1" presStyleIdx="1" presStyleCnt="4"/>
      <dgm:spPr/>
      <dgm:t>
        <a:bodyPr/>
        <a:lstStyle/>
        <a:p>
          <a:endParaRPr lang="ru-RU"/>
        </a:p>
      </dgm:t>
    </dgm:pt>
    <dgm:pt modelId="{CD896346-44AC-43C4-BF9D-707C170A6027}" type="pres">
      <dgm:prSet presAssocID="{CDAA812B-C37A-41A0-AAE4-AB825788F55F}" presName="rect2" presStyleLbl="alignAcc1" presStyleIdx="1" presStyleCnt="4"/>
      <dgm:spPr/>
      <dgm:t>
        <a:bodyPr/>
        <a:lstStyle/>
        <a:p>
          <a:endParaRPr lang="ru-RU"/>
        </a:p>
      </dgm:t>
    </dgm:pt>
    <dgm:pt modelId="{D7614D05-74F4-4746-9B15-87C777262B0C}" type="pres">
      <dgm:prSet presAssocID="{21DA5E03-74CD-49AA-AD52-F2C8BAA88A99}" presName="vertSpace3" presStyleLbl="node1" presStyleIdx="1" presStyleCnt="4"/>
      <dgm:spPr/>
    </dgm:pt>
    <dgm:pt modelId="{4B518FEB-11CC-48F1-9199-F0AAD0B8F04D}" type="pres">
      <dgm:prSet presAssocID="{21DA5E03-74CD-49AA-AD52-F2C8BAA88A99}" presName="circle3" presStyleLbl="node1" presStyleIdx="2" presStyleCnt="4"/>
      <dgm:spPr/>
    </dgm:pt>
    <dgm:pt modelId="{91033B3C-E4F1-4FE4-8A36-8EBE5E05A90A}" type="pres">
      <dgm:prSet presAssocID="{21DA5E03-74CD-49AA-AD52-F2C8BAA88A99}" presName="rect3" presStyleLbl="alignAcc1" presStyleIdx="2" presStyleCnt="4"/>
      <dgm:spPr/>
      <dgm:t>
        <a:bodyPr/>
        <a:lstStyle/>
        <a:p>
          <a:endParaRPr lang="ru-RU"/>
        </a:p>
      </dgm:t>
    </dgm:pt>
    <dgm:pt modelId="{F1158FB8-6410-4B4A-8680-150BE27AE396}" type="pres">
      <dgm:prSet presAssocID="{35E3B5BF-E42A-4D7C-A51A-8B77169BEB7D}" presName="vertSpace4" presStyleLbl="node1" presStyleIdx="2" presStyleCnt="4"/>
      <dgm:spPr/>
    </dgm:pt>
    <dgm:pt modelId="{982DB49C-21D2-4D50-937E-95C62CC16BFA}" type="pres">
      <dgm:prSet presAssocID="{35E3B5BF-E42A-4D7C-A51A-8B77169BEB7D}" presName="circle4" presStyleLbl="node1" presStyleIdx="3" presStyleCnt="4"/>
      <dgm:spPr/>
    </dgm:pt>
    <dgm:pt modelId="{3E57460F-A15E-46EE-8AE2-98BDACB72B21}" type="pres">
      <dgm:prSet presAssocID="{35E3B5BF-E42A-4D7C-A51A-8B77169BEB7D}" presName="rect4" presStyleLbl="alignAcc1" presStyleIdx="3" presStyleCnt="4"/>
      <dgm:spPr/>
      <dgm:t>
        <a:bodyPr/>
        <a:lstStyle/>
        <a:p>
          <a:endParaRPr lang="ru-RU"/>
        </a:p>
      </dgm:t>
    </dgm:pt>
    <dgm:pt modelId="{7F87B1AA-963E-41D2-95A2-D819DDEA5581}" type="pres">
      <dgm:prSet presAssocID="{0FB79AC9-90D0-4CE0-ACA7-B2B2E9EBFF16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6FC228-B032-4200-AB31-92A4210410F9}" type="pres">
      <dgm:prSet presAssocID="{CDAA812B-C37A-41A0-AAE4-AB825788F55F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9AA414-A56E-4FE2-80C6-D3B9AB6BFAD4}" type="pres">
      <dgm:prSet presAssocID="{21DA5E03-74CD-49AA-AD52-F2C8BAA88A99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EE59A9-B930-41B8-9739-AE1D71E97A09}" type="pres">
      <dgm:prSet presAssocID="{35E3B5BF-E42A-4D7C-A51A-8B77169BEB7D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8942FF5-70EC-4B25-A0DA-B8F994CA66FA}" type="presOf" srcId="{35E3B5BF-E42A-4D7C-A51A-8B77169BEB7D}" destId="{3E57460F-A15E-46EE-8AE2-98BDACB72B21}" srcOrd="0" destOrd="0" presId="urn:microsoft.com/office/officeart/2005/8/layout/target3"/>
    <dgm:cxn modelId="{C6BC6B42-A7F9-450A-9926-D87FAC4091E9}" type="presOf" srcId="{35E3B5BF-E42A-4D7C-A51A-8B77169BEB7D}" destId="{39EE59A9-B930-41B8-9739-AE1D71E97A09}" srcOrd="1" destOrd="0" presId="urn:microsoft.com/office/officeart/2005/8/layout/target3"/>
    <dgm:cxn modelId="{2B4AF245-5EA8-463F-8A3F-B74A83774F23}" srcId="{D5771F2B-D364-4080-8E8E-57FC7C51A5FC}" destId="{CDAA812B-C37A-41A0-AAE4-AB825788F55F}" srcOrd="1" destOrd="0" parTransId="{BE1DB27E-21AE-4AC3-985B-49F7D2279DEA}" sibTransId="{3AB455E1-E95C-45C5-BDDB-7BCB997D0844}"/>
    <dgm:cxn modelId="{226EC1BB-32D1-4ADB-8DA7-F47CA22B3602}" srcId="{D5771F2B-D364-4080-8E8E-57FC7C51A5FC}" destId="{21DA5E03-74CD-49AA-AD52-F2C8BAA88A99}" srcOrd="2" destOrd="0" parTransId="{C3B8859C-AC8E-4C48-91D4-833FD7838F37}" sibTransId="{82028282-F01E-49A6-9920-5FD0F098937F}"/>
    <dgm:cxn modelId="{F3685623-7EA0-440D-A851-438F39B3E1E8}" srcId="{D5771F2B-D364-4080-8E8E-57FC7C51A5FC}" destId="{35E3B5BF-E42A-4D7C-A51A-8B77169BEB7D}" srcOrd="3" destOrd="0" parTransId="{6A9A37AE-ACAA-406B-A5D4-2936F60A9055}" sibTransId="{22FEA5C6-5B6C-47C8-9DA6-C97E586B68A0}"/>
    <dgm:cxn modelId="{6C13B4DB-DA13-4EDE-982F-B0B3A9C270F1}" srcId="{D5771F2B-D364-4080-8E8E-57FC7C51A5FC}" destId="{0FB79AC9-90D0-4CE0-ACA7-B2B2E9EBFF16}" srcOrd="0" destOrd="0" parTransId="{555DA800-87C6-48DC-9FDC-0E5720E062DF}" sibTransId="{C4F0FD07-9A2C-430F-90A9-C6CD0490F95B}"/>
    <dgm:cxn modelId="{EE7C4139-7936-4107-821C-E419B488BA72}" type="presOf" srcId="{21DA5E03-74CD-49AA-AD52-F2C8BAA88A99}" destId="{F89AA414-A56E-4FE2-80C6-D3B9AB6BFAD4}" srcOrd="1" destOrd="0" presId="urn:microsoft.com/office/officeart/2005/8/layout/target3"/>
    <dgm:cxn modelId="{4CD98E32-EF17-48C5-98CC-D0EBF6014FE5}" type="presOf" srcId="{0FB79AC9-90D0-4CE0-ACA7-B2B2E9EBFF16}" destId="{7F87B1AA-963E-41D2-95A2-D819DDEA5581}" srcOrd="1" destOrd="0" presId="urn:microsoft.com/office/officeart/2005/8/layout/target3"/>
    <dgm:cxn modelId="{466FB1C4-F5E9-4A92-B337-84B48B07B08E}" type="presOf" srcId="{CDAA812B-C37A-41A0-AAE4-AB825788F55F}" destId="{BB6FC228-B032-4200-AB31-92A4210410F9}" srcOrd="1" destOrd="0" presId="urn:microsoft.com/office/officeart/2005/8/layout/target3"/>
    <dgm:cxn modelId="{CF84E979-C28E-4D79-9CA2-3021D5946064}" type="presOf" srcId="{CDAA812B-C37A-41A0-AAE4-AB825788F55F}" destId="{CD896346-44AC-43C4-BF9D-707C170A6027}" srcOrd="0" destOrd="0" presId="urn:microsoft.com/office/officeart/2005/8/layout/target3"/>
    <dgm:cxn modelId="{C62F74F5-FBA4-4241-847F-9B84D0193B51}" type="presOf" srcId="{D5771F2B-D364-4080-8E8E-57FC7C51A5FC}" destId="{1697DC2E-3A6B-47EB-BDCC-5652AB94D55D}" srcOrd="0" destOrd="0" presId="urn:microsoft.com/office/officeart/2005/8/layout/target3"/>
    <dgm:cxn modelId="{9419B2E6-3AD8-4729-8100-9B3F4B8C4352}" type="presOf" srcId="{0FB79AC9-90D0-4CE0-ACA7-B2B2E9EBFF16}" destId="{491722CA-2733-4300-A334-FAFC6672839B}" srcOrd="0" destOrd="0" presId="urn:microsoft.com/office/officeart/2005/8/layout/target3"/>
    <dgm:cxn modelId="{F1FED7B3-2492-414A-913D-B479F352FE93}" type="presOf" srcId="{21DA5E03-74CD-49AA-AD52-F2C8BAA88A99}" destId="{91033B3C-E4F1-4FE4-8A36-8EBE5E05A90A}" srcOrd="0" destOrd="0" presId="urn:microsoft.com/office/officeart/2005/8/layout/target3"/>
    <dgm:cxn modelId="{6DD32B36-8867-492E-848F-5CBCEEE990BC}" type="presParOf" srcId="{1697DC2E-3A6B-47EB-BDCC-5652AB94D55D}" destId="{8D74AF46-2446-4544-84AD-7204CE6FC313}" srcOrd="0" destOrd="0" presId="urn:microsoft.com/office/officeart/2005/8/layout/target3"/>
    <dgm:cxn modelId="{FD1CB922-25CC-4A93-9CAD-BE8E1AFF797D}" type="presParOf" srcId="{1697DC2E-3A6B-47EB-BDCC-5652AB94D55D}" destId="{5B2AADE3-6C70-4633-BF01-D8B448DF78CE}" srcOrd="1" destOrd="0" presId="urn:microsoft.com/office/officeart/2005/8/layout/target3"/>
    <dgm:cxn modelId="{548632A1-58BC-4049-BA39-8A052DFDB909}" type="presParOf" srcId="{1697DC2E-3A6B-47EB-BDCC-5652AB94D55D}" destId="{491722CA-2733-4300-A334-FAFC6672839B}" srcOrd="2" destOrd="0" presId="urn:microsoft.com/office/officeart/2005/8/layout/target3"/>
    <dgm:cxn modelId="{4F55123B-F6B4-4F97-8902-A382897F2CD0}" type="presParOf" srcId="{1697DC2E-3A6B-47EB-BDCC-5652AB94D55D}" destId="{2144FCDE-2C07-4EAD-BA44-C8CA7363BD69}" srcOrd="3" destOrd="0" presId="urn:microsoft.com/office/officeart/2005/8/layout/target3"/>
    <dgm:cxn modelId="{D2A917FB-DA02-439F-91FA-B969ABA4E13F}" type="presParOf" srcId="{1697DC2E-3A6B-47EB-BDCC-5652AB94D55D}" destId="{3ADDD223-89A4-43FC-9499-C00F7511295E}" srcOrd="4" destOrd="0" presId="urn:microsoft.com/office/officeart/2005/8/layout/target3"/>
    <dgm:cxn modelId="{8CCCF1A8-F59C-4C8D-BB48-9E29D40C746D}" type="presParOf" srcId="{1697DC2E-3A6B-47EB-BDCC-5652AB94D55D}" destId="{CD896346-44AC-43C4-BF9D-707C170A6027}" srcOrd="5" destOrd="0" presId="urn:microsoft.com/office/officeart/2005/8/layout/target3"/>
    <dgm:cxn modelId="{43ED3D25-65F4-42DC-9CB9-8C734184AC99}" type="presParOf" srcId="{1697DC2E-3A6B-47EB-BDCC-5652AB94D55D}" destId="{D7614D05-74F4-4746-9B15-87C777262B0C}" srcOrd="6" destOrd="0" presId="urn:microsoft.com/office/officeart/2005/8/layout/target3"/>
    <dgm:cxn modelId="{89FC2917-2DB8-4D46-BF57-8D6ECA7F97A5}" type="presParOf" srcId="{1697DC2E-3A6B-47EB-BDCC-5652AB94D55D}" destId="{4B518FEB-11CC-48F1-9199-F0AAD0B8F04D}" srcOrd="7" destOrd="0" presId="urn:microsoft.com/office/officeart/2005/8/layout/target3"/>
    <dgm:cxn modelId="{DEDAB949-E74E-4FE7-89D6-B9D782F0E7DF}" type="presParOf" srcId="{1697DC2E-3A6B-47EB-BDCC-5652AB94D55D}" destId="{91033B3C-E4F1-4FE4-8A36-8EBE5E05A90A}" srcOrd="8" destOrd="0" presId="urn:microsoft.com/office/officeart/2005/8/layout/target3"/>
    <dgm:cxn modelId="{1021F846-648C-4DF9-BC8E-0E8906097988}" type="presParOf" srcId="{1697DC2E-3A6B-47EB-BDCC-5652AB94D55D}" destId="{F1158FB8-6410-4B4A-8680-150BE27AE396}" srcOrd="9" destOrd="0" presId="urn:microsoft.com/office/officeart/2005/8/layout/target3"/>
    <dgm:cxn modelId="{11E21463-1B59-4D86-BDE2-FBF56DA82A46}" type="presParOf" srcId="{1697DC2E-3A6B-47EB-BDCC-5652AB94D55D}" destId="{982DB49C-21D2-4D50-937E-95C62CC16BFA}" srcOrd="10" destOrd="0" presId="urn:microsoft.com/office/officeart/2005/8/layout/target3"/>
    <dgm:cxn modelId="{3314B4C6-173C-4236-8F98-76DF8E0E3514}" type="presParOf" srcId="{1697DC2E-3A6B-47EB-BDCC-5652AB94D55D}" destId="{3E57460F-A15E-46EE-8AE2-98BDACB72B21}" srcOrd="11" destOrd="0" presId="urn:microsoft.com/office/officeart/2005/8/layout/target3"/>
    <dgm:cxn modelId="{888E662E-2F7F-4F08-99B0-E3CB2A5318DE}" type="presParOf" srcId="{1697DC2E-3A6B-47EB-BDCC-5652AB94D55D}" destId="{7F87B1AA-963E-41D2-95A2-D819DDEA5581}" srcOrd="12" destOrd="0" presId="urn:microsoft.com/office/officeart/2005/8/layout/target3"/>
    <dgm:cxn modelId="{40E38294-9633-44A5-8965-D1E59C635401}" type="presParOf" srcId="{1697DC2E-3A6B-47EB-BDCC-5652AB94D55D}" destId="{BB6FC228-B032-4200-AB31-92A4210410F9}" srcOrd="13" destOrd="0" presId="urn:microsoft.com/office/officeart/2005/8/layout/target3"/>
    <dgm:cxn modelId="{37A8ACB1-4539-40FD-9649-0907F5FFDC48}" type="presParOf" srcId="{1697DC2E-3A6B-47EB-BDCC-5652AB94D55D}" destId="{F89AA414-A56E-4FE2-80C6-D3B9AB6BFAD4}" srcOrd="14" destOrd="0" presId="urn:microsoft.com/office/officeart/2005/8/layout/target3"/>
    <dgm:cxn modelId="{CABBAD01-8EEE-41BE-B339-E16ACBAAF606}" type="presParOf" srcId="{1697DC2E-3A6B-47EB-BDCC-5652AB94D55D}" destId="{39EE59A9-B930-41B8-9739-AE1D71E97A09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D066B74-7146-48B5-8B32-88066B929DF5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450601B-B7FA-4A76-8893-D690B7F7B9AB}">
      <dgm:prSet custT="1"/>
      <dgm:spPr/>
      <dgm:t>
        <a:bodyPr/>
        <a:lstStyle/>
        <a:p>
          <a:pPr rtl="0"/>
          <a:r>
            <a:rPr lang="ru-RU" sz="4400" b="1" dirty="0" smtClean="0"/>
            <a:t>Задание1: </a:t>
          </a:r>
          <a:r>
            <a:rPr lang="ru-RU" sz="4400" dirty="0" smtClean="0"/>
            <a:t/>
          </a:r>
          <a:br>
            <a:rPr lang="ru-RU" sz="4400" dirty="0" smtClean="0"/>
          </a:br>
          <a:endParaRPr lang="ru-RU" sz="4400" dirty="0"/>
        </a:p>
      </dgm:t>
    </dgm:pt>
    <dgm:pt modelId="{4539F8F7-9607-4B84-B2F3-F13C15525D23}" type="parTrans" cxnId="{C373A516-1E13-456C-B896-E6C442D3D5CC}">
      <dgm:prSet/>
      <dgm:spPr/>
      <dgm:t>
        <a:bodyPr/>
        <a:lstStyle/>
        <a:p>
          <a:endParaRPr lang="ru-RU"/>
        </a:p>
      </dgm:t>
    </dgm:pt>
    <dgm:pt modelId="{D3577232-C9F2-41AD-B1D1-2ADA29440D27}" type="sibTrans" cxnId="{C373A516-1E13-456C-B896-E6C442D3D5CC}">
      <dgm:prSet/>
      <dgm:spPr/>
      <dgm:t>
        <a:bodyPr/>
        <a:lstStyle/>
        <a:p>
          <a:endParaRPr lang="ru-RU"/>
        </a:p>
      </dgm:t>
    </dgm:pt>
    <dgm:pt modelId="{6AB33943-3882-4FF8-A3C3-0E7FA4B09A61}" type="pres">
      <dgm:prSet presAssocID="{8D066B74-7146-48B5-8B32-88066B929DF5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EAB365-C1E2-4B10-97A1-5DB94BC072F5}" type="pres">
      <dgm:prSet presAssocID="{0450601B-B7FA-4A76-8893-D690B7F7B9AB}" presName="circle1" presStyleLbl="node1" presStyleIdx="0" presStyleCnt="1"/>
      <dgm:spPr/>
    </dgm:pt>
    <dgm:pt modelId="{C24FCBDB-04F9-4652-820F-10CC3A7D5F07}" type="pres">
      <dgm:prSet presAssocID="{0450601B-B7FA-4A76-8893-D690B7F7B9AB}" presName="space" presStyleCnt="0"/>
      <dgm:spPr/>
    </dgm:pt>
    <dgm:pt modelId="{732B9AC6-B638-4994-A57F-7D75BA82CB32}" type="pres">
      <dgm:prSet presAssocID="{0450601B-B7FA-4A76-8893-D690B7F7B9AB}" presName="rect1" presStyleLbl="alignAcc1" presStyleIdx="0" presStyleCnt="1"/>
      <dgm:spPr/>
      <dgm:t>
        <a:bodyPr/>
        <a:lstStyle/>
        <a:p>
          <a:endParaRPr lang="ru-RU"/>
        </a:p>
      </dgm:t>
    </dgm:pt>
    <dgm:pt modelId="{62A4CFD9-2E3C-4E88-9E6A-5B8616F30C20}" type="pres">
      <dgm:prSet presAssocID="{0450601B-B7FA-4A76-8893-D690B7F7B9AB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A62326-F439-42E6-A467-B0857B5ACB73}" type="presOf" srcId="{0450601B-B7FA-4A76-8893-D690B7F7B9AB}" destId="{732B9AC6-B638-4994-A57F-7D75BA82CB32}" srcOrd="0" destOrd="0" presId="urn:microsoft.com/office/officeart/2005/8/layout/target3"/>
    <dgm:cxn modelId="{C373A516-1E13-456C-B896-E6C442D3D5CC}" srcId="{8D066B74-7146-48B5-8B32-88066B929DF5}" destId="{0450601B-B7FA-4A76-8893-D690B7F7B9AB}" srcOrd="0" destOrd="0" parTransId="{4539F8F7-9607-4B84-B2F3-F13C15525D23}" sibTransId="{D3577232-C9F2-41AD-B1D1-2ADA29440D27}"/>
    <dgm:cxn modelId="{5EDACED0-9FD9-413F-B824-C4B1D66F3AD7}" type="presOf" srcId="{8D066B74-7146-48B5-8B32-88066B929DF5}" destId="{6AB33943-3882-4FF8-A3C3-0E7FA4B09A61}" srcOrd="0" destOrd="0" presId="urn:microsoft.com/office/officeart/2005/8/layout/target3"/>
    <dgm:cxn modelId="{CE8DB519-B361-4830-B84E-BC8F8AA40CC5}" type="presOf" srcId="{0450601B-B7FA-4A76-8893-D690B7F7B9AB}" destId="{62A4CFD9-2E3C-4E88-9E6A-5B8616F30C20}" srcOrd="1" destOrd="0" presId="urn:microsoft.com/office/officeart/2005/8/layout/target3"/>
    <dgm:cxn modelId="{8BF5BB32-3B25-40EC-BCCE-55AAB8EF1826}" type="presParOf" srcId="{6AB33943-3882-4FF8-A3C3-0E7FA4B09A61}" destId="{5CEAB365-C1E2-4B10-97A1-5DB94BC072F5}" srcOrd="0" destOrd="0" presId="urn:microsoft.com/office/officeart/2005/8/layout/target3"/>
    <dgm:cxn modelId="{56B1019E-D496-43F7-9A3B-FAB502024080}" type="presParOf" srcId="{6AB33943-3882-4FF8-A3C3-0E7FA4B09A61}" destId="{C24FCBDB-04F9-4652-820F-10CC3A7D5F07}" srcOrd="1" destOrd="0" presId="urn:microsoft.com/office/officeart/2005/8/layout/target3"/>
    <dgm:cxn modelId="{46C11DA8-ED7F-4584-88B8-D6542E0CC6B8}" type="presParOf" srcId="{6AB33943-3882-4FF8-A3C3-0E7FA4B09A61}" destId="{732B9AC6-B638-4994-A57F-7D75BA82CB32}" srcOrd="2" destOrd="0" presId="urn:microsoft.com/office/officeart/2005/8/layout/target3"/>
    <dgm:cxn modelId="{B138D317-E3A2-4611-BC31-03DFADBE2E96}" type="presParOf" srcId="{6AB33943-3882-4FF8-A3C3-0E7FA4B09A61}" destId="{62A4CFD9-2E3C-4E88-9E6A-5B8616F30C20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5771F2B-D364-4080-8E8E-57FC7C51A5FC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AA812B-C37A-41A0-AAE4-AB825788F55F}">
      <dgm:prSet/>
      <dgm:spPr/>
      <dgm:t>
        <a:bodyPr/>
        <a:lstStyle/>
        <a:p>
          <a:pPr rtl="0"/>
          <a:r>
            <a:rPr lang="ru-RU" b="0" i="0" dirty="0" smtClean="0">
              <a:latin typeface="Arial" pitchFamily="34" charset="0"/>
              <a:cs typeface="Arial" pitchFamily="34" charset="0"/>
            </a:rPr>
            <a:t>2. Если на внутренней стороне листа Мебиуса  Змей -  Горыныч прячет принцессу, то сможет ли принц , находящийся на внешней стороне ее спасти ,не переходя  через край?</a:t>
          </a:r>
          <a:endParaRPr lang="ru-RU" b="0" i="0" dirty="0">
            <a:latin typeface="Arial" pitchFamily="34" charset="0"/>
            <a:cs typeface="Arial" pitchFamily="34" charset="0"/>
          </a:endParaRPr>
        </a:p>
      </dgm:t>
    </dgm:pt>
    <dgm:pt modelId="{BE1DB27E-21AE-4AC3-985B-49F7D2279DEA}" type="parTrans" cxnId="{2B4AF245-5EA8-463F-8A3F-B74A83774F23}">
      <dgm:prSet/>
      <dgm:spPr/>
      <dgm:t>
        <a:bodyPr/>
        <a:lstStyle/>
        <a:p>
          <a:endParaRPr lang="ru-RU"/>
        </a:p>
      </dgm:t>
    </dgm:pt>
    <dgm:pt modelId="{3AB455E1-E95C-45C5-BDDB-7BCB997D0844}" type="sibTrans" cxnId="{2B4AF245-5EA8-463F-8A3F-B74A83774F23}">
      <dgm:prSet/>
      <dgm:spPr/>
      <dgm:t>
        <a:bodyPr/>
        <a:lstStyle/>
        <a:p>
          <a:endParaRPr lang="ru-RU"/>
        </a:p>
      </dgm:t>
    </dgm:pt>
    <dgm:pt modelId="{0FB79AC9-90D0-4CE0-ACA7-B2B2E9EBFF16}">
      <dgm:prSet/>
      <dgm:spPr/>
      <dgm:t>
        <a:bodyPr/>
        <a:lstStyle/>
        <a:p>
          <a:pPr rtl="0"/>
          <a:r>
            <a:rPr lang="ru-RU" b="0" i="0" dirty="0" smtClean="0">
              <a:latin typeface="Arial" pitchFamily="34" charset="0"/>
              <a:cs typeface="Arial" pitchFamily="34" charset="0"/>
            </a:rPr>
            <a:t>1. Если на внутренней стороне  кольца  Змей -  Горыныч прячет принцессу, то сможет ли принц , находящийся на внешней стороне ее спасти , не переходя через  край?</a:t>
          </a:r>
          <a:endParaRPr lang="ru-RU" b="0" i="0" dirty="0">
            <a:latin typeface="Arial" pitchFamily="34" charset="0"/>
            <a:cs typeface="Arial" pitchFamily="34" charset="0"/>
          </a:endParaRPr>
        </a:p>
      </dgm:t>
    </dgm:pt>
    <dgm:pt modelId="{C4F0FD07-9A2C-430F-90A9-C6CD0490F95B}" type="sibTrans" cxnId="{6C13B4DB-DA13-4EDE-982F-B0B3A9C270F1}">
      <dgm:prSet/>
      <dgm:spPr/>
      <dgm:t>
        <a:bodyPr/>
        <a:lstStyle/>
        <a:p>
          <a:endParaRPr lang="ru-RU"/>
        </a:p>
      </dgm:t>
    </dgm:pt>
    <dgm:pt modelId="{555DA800-87C6-48DC-9FDC-0E5720E062DF}" type="parTrans" cxnId="{6C13B4DB-DA13-4EDE-982F-B0B3A9C270F1}">
      <dgm:prSet/>
      <dgm:spPr/>
      <dgm:t>
        <a:bodyPr/>
        <a:lstStyle/>
        <a:p>
          <a:endParaRPr lang="ru-RU"/>
        </a:p>
      </dgm:t>
    </dgm:pt>
    <dgm:pt modelId="{1697DC2E-3A6B-47EB-BDCC-5652AB94D55D}" type="pres">
      <dgm:prSet presAssocID="{D5771F2B-D364-4080-8E8E-57FC7C51A5FC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74AF46-2446-4544-84AD-7204CE6FC313}" type="pres">
      <dgm:prSet presAssocID="{0FB79AC9-90D0-4CE0-ACA7-B2B2E9EBFF16}" presName="circle1" presStyleLbl="node1" presStyleIdx="0" presStyleCnt="2"/>
      <dgm:spPr/>
    </dgm:pt>
    <dgm:pt modelId="{5B2AADE3-6C70-4633-BF01-D8B448DF78CE}" type="pres">
      <dgm:prSet presAssocID="{0FB79AC9-90D0-4CE0-ACA7-B2B2E9EBFF16}" presName="space" presStyleCnt="0"/>
      <dgm:spPr/>
    </dgm:pt>
    <dgm:pt modelId="{491722CA-2733-4300-A334-FAFC6672839B}" type="pres">
      <dgm:prSet presAssocID="{0FB79AC9-90D0-4CE0-ACA7-B2B2E9EBFF16}" presName="rect1" presStyleLbl="alignAcc1" presStyleIdx="0" presStyleCnt="2"/>
      <dgm:spPr/>
      <dgm:t>
        <a:bodyPr/>
        <a:lstStyle/>
        <a:p>
          <a:endParaRPr lang="ru-RU"/>
        </a:p>
      </dgm:t>
    </dgm:pt>
    <dgm:pt modelId="{2144FCDE-2C07-4EAD-BA44-C8CA7363BD69}" type="pres">
      <dgm:prSet presAssocID="{CDAA812B-C37A-41A0-AAE4-AB825788F55F}" presName="vertSpace2" presStyleLbl="node1" presStyleIdx="0" presStyleCnt="2"/>
      <dgm:spPr/>
    </dgm:pt>
    <dgm:pt modelId="{3ADDD223-89A4-43FC-9499-C00F7511295E}" type="pres">
      <dgm:prSet presAssocID="{CDAA812B-C37A-41A0-AAE4-AB825788F55F}" presName="circle2" presStyleLbl="node1" presStyleIdx="1" presStyleCnt="2"/>
      <dgm:spPr/>
    </dgm:pt>
    <dgm:pt modelId="{CD896346-44AC-43C4-BF9D-707C170A6027}" type="pres">
      <dgm:prSet presAssocID="{CDAA812B-C37A-41A0-AAE4-AB825788F55F}" presName="rect2" presStyleLbl="alignAcc1" presStyleIdx="1" presStyleCnt="2"/>
      <dgm:spPr/>
      <dgm:t>
        <a:bodyPr/>
        <a:lstStyle/>
        <a:p>
          <a:endParaRPr lang="ru-RU"/>
        </a:p>
      </dgm:t>
    </dgm:pt>
    <dgm:pt modelId="{7F87B1AA-963E-41D2-95A2-D819DDEA5581}" type="pres">
      <dgm:prSet presAssocID="{0FB79AC9-90D0-4CE0-ACA7-B2B2E9EBFF16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6FC228-B032-4200-AB31-92A4210410F9}" type="pres">
      <dgm:prSet presAssocID="{CDAA812B-C37A-41A0-AAE4-AB825788F55F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04F3357-184D-42FB-8A59-BB102B8246C4}" type="presOf" srcId="{0FB79AC9-90D0-4CE0-ACA7-B2B2E9EBFF16}" destId="{491722CA-2733-4300-A334-FAFC6672839B}" srcOrd="0" destOrd="0" presId="urn:microsoft.com/office/officeart/2005/8/layout/target3"/>
    <dgm:cxn modelId="{2B4AF245-5EA8-463F-8A3F-B74A83774F23}" srcId="{D5771F2B-D364-4080-8E8E-57FC7C51A5FC}" destId="{CDAA812B-C37A-41A0-AAE4-AB825788F55F}" srcOrd="1" destOrd="0" parTransId="{BE1DB27E-21AE-4AC3-985B-49F7D2279DEA}" sibTransId="{3AB455E1-E95C-45C5-BDDB-7BCB997D0844}"/>
    <dgm:cxn modelId="{3B437466-4E66-4FF5-8876-88E1DDBAAB62}" type="presOf" srcId="{0FB79AC9-90D0-4CE0-ACA7-B2B2E9EBFF16}" destId="{7F87B1AA-963E-41D2-95A2-D819DDEA5581}" srcOrd="1" destOrd="0" presId="urn:microsoft.com/office/officeart/2005/8/layout/target3"/>
    <dgm:cxn modelId="{6C13B4DB-DA13-4EDE-982F-B0B3A9C270F1}" srcId="{D5771F2B-D364-4080-8E8E-57FC7C51A5FC}" destId="{0FB79AC9-90D0-4CE0-ACA7-B2B2E9EBFF16}" srcOrd="0" destOrd="0" parTransId="{555DA800-87C6-48DC-9FDC-0E5720E062DF}" sibTransId="{C4F0FD07-9A2C-430F-90A9-C6CD0490F95B}"/>
    <dgm:cxn modelId="{E0A3A8A5-046D-4AB2-A9AC-248894B91CAD}" type="presOf" srcId="{D5771F2B-D364-4080-8E8E-57FC7C51A5FC}" destId="{1697DC2E-3A6B-47EB-BDCC-5652AB94D55D}" srcOrd="0" destOrd="0" presId="urn:microsoft.com/office/officeart/2005/8/layout/target3"/>
    <dgm:cxn modelId="{E30517E9-4D3D-48BB-9223-0B28D1BDCFB9}" type="presOf" srcId="{CDAA812B-C37A-41A0-AAE4-AB825788F55F}" destId="{BB6FC228-B032-4200-AB31-92A4210410F9}" srcOrd="1" destOrd="0" presId="urn:microsoft.com/office/officeart/2005/8/layout/target3"/>
    <dgm:cxn modelId="{724460D5-864B-43CF-B76E-81ED49F4E2B8}" type="presOf" srcId="{CDAA812B-C37A-41A0-AAE4-AB825788F55F}" destId="{CD896346-44AC-43C4-BF9D-707C170A6027}" srcOrd="0" destOrd="0" presId="urn:microsoft.com/office/officeart/2005/8/layout/target3"/>
    <dgm:cxn modelId="{0FB33056-728C-4447-A42A-0D8590842E2B}" type="presParOf" srcId="{1697DC2E-3A6B-47EB-BDCC-5652AB94D55D}" destId="{8D74AF46-2446-4544-84AD-7204CE6FC313}" srcOrd="0" destOrd="0" presId="urn:microsoft.com/office/officeart/2005/8/layout/target3"/>
    <dgm:cxn modelId="{983353D1-2EAC-4ABE-BEB4-2B609116E18A}" type="presParOf" srcId="{1697DC2E-3A6B-47EB-BDCC-5652AB94D55D}" destId="{5B2AADE3-6C70-4633-BF01-D8B448DF78CE}" srcOrd="1" destOrd="0" presId="urn:microsoft.com/office/officeart/2005/8/layout/target3"/>
    <dgm:cxn modelId="{1F40BE6F-D360-4923-8797-D7D757C92B56}" type="presParOf" srcId="{1697DC2E-3A6B-47EB-BDCC-5652AB94D55D}" destId="{491722CA-2733-4300-A334-FAFC6672839B}" srcOrd="2" destOrd="0" presId="urn:microsoft.com/office/officeart/2005/8/layout/target3"/>
    <dgm:cxn modelId="{C2AC0490-CE83-4DE2-BF49-06EF7A63CCF5}" type="presParOf" srcId="{1697DC2E-3A6B-47EB-BDCC-5652AB94D55D}" destId="{2144FCDE-2C07-4EAD-BA44-C8CA7363BD69}" srcOrd="3" destOrd="0" presId="urn:microsoft.com/office/officeart/2005/8/layout/target3"/>
    <dgm:cxn modelId="{CEA33A8D-D259-4161-94B2-601FBC040A9A}" type="presParOf" srcId="{1697DC2E-3A6B-47EB-BDCC-5652AB94D55D}" destId="{3ADDD223-89A4-43FC-9499-C00F7511295E}" srcOrd="4" destOrd="0" presId="urn:microsoft.com/office/officeart/2005/8/layout/target3"/>
    <dgm:cxn modelId="{AA2B9E50-0386-4047-8278-B6F03BAF2D68}" type="presParOf" srcId="{1697DC2E-3A6B-47EB-BDCC-5652AB94D55D}" destId="{CD896346-44AC-43C4-BF9D-707C170A6027}" srcOrd="5" destOrd="0" presId="urn:microsoft.com/office/officeart/2005/8/layout/target3"/>
    <dgm:cxn modelId="{99F428F4-A655-4D9F-809E-BB96D4BBFEB2}" type="presParOf" srcId="{1697DC2E-3A6B-47EB-BDCC-5652AB94D55D}" destId="{7F87B1AA-963E-41D2-95A2-D819DDEA5581}" srcOrd="6" destOrd="0" presId="urn:microsoft.com/office/officeart/2005/8/layout/target3"/>
    <dgm:cxn modelId="{F33F5514-BFE5-49AB-A77F-928B65F628A0}" type="presParOf" srcId="{1697DC2E-3A6B-47EB-BDCC-5652AB94D55D}" destId="{BB6FC228-B032-4200-AB31-92A4210410F9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D066B74-7146-48B5-8B32-88066B929DF5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450601B-B7FA-4A76-8893-D690B7F7B9AB}">
      <dgm:prSet custT="1"/>
      <dgm:spPr/>
      <dgm:t>
        <a:bodyPr/>
        <a:lstStyle/>
        <a:p>
          <a:pPr rtl="0"/>
          <a:r>
            <a:rPr lang="ru-RU" sz="4400" b="1" smtClean="0"/>
            <a:t>Задание2: </a:t>
          </a:r>
          <a:r>
            <a:rPr lang="ru-RU" sz="4400" smtClean="0"/>
            <a:t/>
          </a:r>
          <a:br>
            <a:rPr lang="ru-RU" sz="4400" smtClean="0"/>
          </a:br>
          <a:endParaRPr lang="ru-RU" sz="4400" dirty="0"/>
        </a:p>
      </dgm:t>
    </dgm:pt>
    <dgm:pt modelId="{4539F8F7-9607-4B84-B2F3-F13C15525D23}" type="parTrans" cxnId="{C373A516-1E13-456C-B896-E6C442D3D5CC}">
      <dgm:prSet/>
      <dgm:spPr/>
      <dgm:t>
        <a:bodyPr/>
        <a:lstStyle/>
        <a:p>
          <a:endParaRPr lang="ru-RU"/>
        </a:p>
      </dgm:t>
    </dgm:pt>
    <dgm:pt modelId="{D3577232-C9F2-41AD-B1D1-2ADA29440D27}" type="sibTrans" cxnId="{C373A516-1E13-456C-B896-E6C442D3D5CC}">
      <dgm:prSet/>
      <dgm:spPr/>
      <dgm:t>
        <a:bodyPr/>
        <a:lstStyle/>
        <a:p>
          <a:endParaRPr lang="ru-RU"/>
        </a:p>
      </dgm:t>
    </dgm:pt>
    <dgm:pt modelId="{6AB33943-3882-4FF8-A3C3-0E7FA4B09A61}" type="pres">
      <dgm:prSet presAssocID="{8D066B74-7146-48B5-8B32-88066B929DF5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EAB365-C1E2-4B10-97A1-5DB94BC072F5}" type="pres">
      <dgm:prSet presAssocID="{0450601B-B7FA-4A76-8893-D690B7F7B9AB}" presName="circle1" presStyleLbl="node1" presStyleIdx="0" presStyleCnt="1"/>
      <dgm:spPr/>
    </dgm:pt>
    <dgm:pt modelId="{C24FCBDB-04F9-4652-820F-10CC3A7D5F07}" type="pres">
      <dgm:prSet presAssocID="{0450601B-B7FA-4A76-8893-D690B7F7B9AB}" presName="space" presStyleCnt="0"/>
      <dgm:spPr/>
    </dgm:pt>
    <dgm:pt modelId="{732B9AC6-B638-4994-A57F-7D75BA82CB32}" type="pres">
      <dgm:prSet presAssocID="{0450601B-B7FA-4A76-8893-D690B7F7B9AB}" presName="rect1" presStyleLbl="alignAcc1" presStyleIdx="0" presStyleCnt="1"/>
      <dgm:spPr/>
      <dgm:t>
        <a:bodyPr/>
        <a:lstStyle/>
        <a:p>
          <a:endParaRPr lang="ru-RU"/>
        </a:p>
      </dgm:t>
    </dgm:pt>
    <dgm:pt modelId="{62A4CFD9-2E3C-4E88-9E6A-5B8616F30C20}" type="pres">
      <dgm:prSet presAssocID="{0450601B-B7FA-4A76-8893-D690B7F7B9AB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373A516-1E13-456C-B896-E6C442D3D5CC}" srcId="{8D066B74-7146-48B5-8B32-88066B929DF5}" destId="{0450601B-B7FA-4A76-8893-D690B7F7B9AB}" srcOrd="0" destOrd="0" parTransId="{4539F8F7-9607-4B84-B2F3-F13C15525D23}" sibTransId="{D3577232-C9F2-41AD-B1D1-2ADA29440D27}"/>
    <dgm:cxn modelId="{46F69782-D659-4A52-9414-7BC312F99C5C}" type="presOf" srcId="{0450601B-B7FA-4A76-8893-D690B7F7B9AB}" destId="{62A4CFD9-2E3C-4E88-9E6A-5B8616F30C20}" srcOrd="1" destOrd="0" presId="urn:microsoft.com/office/officeart/2005/8/layout/target3"/>
    <dgm:cxn modelId="{C4ECCBCC-4C74-468A-B313-03885D811847}" type="presOf" srcId="{0450601B-B7FA-4A76-8893-D690B7F7B9AB}" destId="{732B9AC6-B638-4994-A57F-7D75BA82CB32}" srcOrd="0" destOrd="0" presId="urn:microsoft.com/office/officeart/2005/8/layout/target3"/>
    <dgm:cxn modelId="{0BA31C81-25BE-4480-91BF-C8FDC8B193C7}" type="presOf" srcId="{8D066B74-7146-48B5-8B32-88066B929DF5}" destId="{6AB33943-3882-4FF8-A3C3-0E7FA4B09A61}" srcOrd="0" destOrd="0" presId="urn:microsoft.com/office/officeart/2005/8/layout/target3"/>
    <dgm:cxn modelId="{9B078D30-D2D8-4AE2-8202-8F95A47E56F2}" type="presParOf" srcId="{6AB33943-3882-4FF8-A3C3-0E7FA4B09A61}" destId="{5CEAB365-C1E2-4B10-97A1-5DB94BC072F5}" srcOrd="0" destOrd="0" presId="urn:microsoft.com/office/officeart/2005/8/layout/target3"/>
    <dgm:cxn modelId="{E06F4FD1-746F-4B52-87C1-52ACC8604D9D}" type="presParOf" srcId="{6AB33943-3882-4FF8-A3C3-0E7FA4B09A61}" destId="{C24FCBDB-04F9-4652-820F-10CC3A7D5F07}" srcOrd="1" destOrd="0" presId="urn:microsoft.com/office/officeart/2005/8/layout/target3"/>
    <dgm:cxn modelId="{013117F4-D2F7-4318-AA71-C0AC8AEF1A38}" type="presParOf" srcId="{6AB33943-3882-4FF8-A3C3-0E7FA4B09A61}" destId="{732B9AC6-B638-4994-A57F-7D75BA82CB32}" srcOrd="2" destOrd="0" presId="urn:microsoft.com/office/officeart/2005/8/layout/target3"/>
    <dgm:cxn modelId="{542A6CC7-E54C-42CB-AA18-0865F97E8223}" type="presParOf" srcId="{6AB33943-3882-4FF8-A3C3-0E7FA4B09A61}" destId="{62A4CFD9-2E3C-4E88-9E6A-5B8616F30C20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5771F2B-D364-4080-8E8E-57FC7C51A5FC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AA812B-C37A-41A0-AAE4-AB825788F55F}">
      <dgm:prSet/>
      <dgm:spPr/>
      <dgm:t>
        <a:bodyPr/>
        <a:lstStyle/>
        <a:p>
          <a:pPr rtl="0"/>
          <a:r>
            <a:rPr lang="ru-RU" dirty="0" smtClean="0"/>
            <a:t>б)Что получится, если разрезать лист Мёбиуса вдоль посередине?</a:t>
          </a:r>
          <a:r>
            <a:rPr lang="ru-RU" b="0" i="0" dirty="0" smtClean="0">
              <a:latin typeface="Arial" pitchFamily="34" charset="0"/>
              <a:cs typeface="Arial" pitchFamily="34" charset="0"/>
            </a:rPr>
            <a:t> </a:t>
          </a:r>
          <a:endParaRPr lang="ru-RU" b="0" i="0" dirty="0">
            <a:latin typeface="Arial" pitchFamily="34" charset="0"/>
            <a:cs typeface="Arial" pitchFamily="34" charset="0"/>
          </a:endParaRPr>
        </a:p>
      </dgm:t>
    </dgm:pt>
    <dgm:pt modelId="{BE1DB27E-21AE-4AC3-985B-49F7D2279DEA}" type="parTrans" cxnId="{2B4AF245-5EA8-463F-8A3F-B74A83774F23}">
      <dgm:prSet/>
      <dgm:spPr/>
      <dgm:t>
        <a:bodyPr/>
        <a:lstStyle/>
        <a:p>
          <a:endParaRPr lang="ru-RU"/>
        </a:p>
      </dgm:t>
    </dgm:pt>
    <dgm:pt modelId="{3AB455E1-E95C-45C5-BDDB-7BCB997D0844}" type="sibTrans" cxnId="{2B4AF245-5EA8-463F-8A3F-B74A83774F23}">
      <dgm:prSet/>
      <dgm:spPr/>
      <dgm:t>
        <a:bodyPr/>
        <a:lstStyle/>
        <a:p>
          <a:endParaRPr lang="ru-RU"/>
        </a:p>
      </dgm:t>
    </dgm:pt>
    <dgm:pt modelId="{0FB79AC9-90D0-4CE0-ACA7-B2B2E9EBFF16}">
      <dgm:prSet/>
      <dgm:spPr/>
      <dgm:t>
        <a:bodyPr/>
        <a:lstStyle/>
        <a:p>
          <a:pPr rtl="0"/>
          <a:r>
            <a:rPr lang="ru-RU" dirty="0" smtClean="0"/>
            <a:t>а)Что получится, если кольцо разрезать вдоль посередине? </a:t>
          </a:r>
          <a:endParaRPr lang="ru-RU" b="0" i="0" dirty="0">
            <a:latin typeface="Arial" pitchFamily="34" charset="0"/>
            <a:cs typeface="Arial" pitchFamily="34" charset="0"/>
          </a:endParaRPr>
        </a:p>
      </dgm:t>
    </dgm:pt>
    <dgm:pt modelId="{C4F0FD07-9A2C-430F-90A9-C6CD0490F95B}" type="sibTrans" cxnId="{6C13B4DB-DA13-4EDE-982F-B0B3A9C270F1}">
      <dgm:prSet/>
      <dgm:spPr/>
      <dgm:t>
        <a:bodyPr/>
        <a:lstStyle/>
        <a:p>
          <a:endParaRPr lang="ru-RU"/>
        </a:p>
      </dgm:t>
    </dgm:pt>
    <dgm:pt modelId="{555DA800-87C6-48DC-9FDC-0E5720E062DF}" type="parTrans" cxnId="{6C13B4DB-DA13-4EDE-982F-B0B3A9C270F1}">
      <dgm:prSet/>
      <dgm:spPr/>
      <dgm:t>
        <a:bodyPr/>
        <a:lstStyle/>
        <a:p>
          <a:endParaRPr lang="ru-RU"/>
        </a:p>
      </dgm:t>
    </dgm:pt>
    <dgm:pt modelId="{1697DC2E-3A6B-47EB-BDCC-5652AB94D55D}" type="pres">
      <dgm:prSet presAssocID="{D5771F2B-D364-4080-8E8E-57FC7C51A5FC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74AF46-2446-4544-84AD-7204CE6FC313}" type="pres">
      <dgm:prSet presAssocID="{0FB79AC9-90D0-4CE0-ACA7-B2B2E9EBFF16}" presName="circle1" presStyleLbl="node1" presStyleIdx="0" presStyleCnt="2"/>
      <dgm:spPr/>
    </dgm:pt>
    <dgm:pt modelId="{5B2AADE3-6C70-4633-BF01-D8B448DF78CE}" type="pres">
      <dgm:prSet presAssocID="{0FB79AC9-90D0-4CE0-ACA7-B2B2E9EBFF16}" presName="space" presStyleCnt="0"/>
      <dgm:spPr/>
    </dgm:pt>
    <dgm:pt modelId="{491722CA-2733-4300-A334-FAFC6672839B}" type="pres">
      <dgm:prSet presAssocID="{0FB79AC9-90D0-4CE0-ACA7-B2B2E9EBFF16}" presName="rect1" presStyleLbl="alignAcc1" presStyleIdx="0" presStyleCnt="2"/>
      <dgm:spPr/>
      <dgm:t>
        <a:bodyPr/>
        <a:lstStyle/>
        <a:p>
          <a:endParaRPr lang="ru-RU"/>
        </a:p>
      </dgm:t>
    </dgm:pt>
    <dgm:pt modelId="{2144FCDE-2C07-4EAD-BA44-C8CA7363BD69}" type="pres">
      <dgm:prSet presAssocID="{CDAA812B-C37A-41A0-AAE4-AB825788F55F}" presName="vertSpace2" presStyleLbl="node1" presStyleIdx="0" presStyleCnt="2"/>
      <dgm:spPr/>
    </dgm:pt>
    <dgm:pt modelId="{3ADDD223-89A4-43FC-9499-C00F7511295E}" type="pres">
      <dgm:prSet presAssocID="{CDAA812B-C37A-41A0-AAE4-AB825788F55F}" presName="circle2" presStyleLbl="node1" presStyleIdx="1" presStyleCnt="2"/>
      <dgm:spPr/>
    </dgm:pt>
    <dgm:pt modelId="{CD896346-44AC-43C4-BF9D-707C170A6027}" type="pres">
      <dgm:prSet presAssocID="{CDAA812B-C37A-41A0-AAE4-AB825788F55F}" presName="rect2" presStyleLbl="alignAcc1" presStyleIdx="1" presStyleCnt="2"/>
      <dgm:spPr/>
      <dgm:t>
        <a:bodyPr/>
        <a:lstStyle/>
        <a:p>
          <a:endParaRPr lang="ru-RU"/>
        </a:p>
      </dgm:t>
    </dgm:pt>
    <dgm:pt modelId="{7F87B1AA-963E-41D2-95A2-D819DDEA5581}" type="pres">
      <dgm:prSet presAssocID="{0FB79AC9-90D0-4CE0-ACA7-B2B2E9EBFF16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6FC228-B032-4200-AB31-92A4210410F9}" type="pres">
      <dgm:prSet presAssocID="{CDAA812B-C37A-41A0-AAE4-AB825788F55F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4DBE09B-5F11-4DA9-9B7E-3BA1194997AA}" type="presOf" srcId="{0FB79AC9-90D0-4CE0-ACA7-B2B2E9EBFF16}" destId="{7F87B1AA-963E-41D2-95A2-D819DDEA5581}" srcOrd="1" destOrd="0" presId="urn:microsoft.com/office/officeart/2005/8/layout/target3"/>
    <dgm:cxn modelId="{3067283B-C615-4DAA-898C-A4D3FF27490B}" type="presOf" srcId="{0FB79AC9-90D0-4CE0-ACA7-B2B2E9EBFF16}" destId="{491722CA-2733-4300-A334-FAFC6672839B}" srcOrd="0" destOrd="0" presId="urn:microsoft.com/office/officeart/2005/8/layout/target3"/>
    <dgm:cxn modelId="{2B4AF245-5EA8-463F-8A3F-B74A83774F23}" srcId="{D5771F2B-D364-4080-8E8E-57FC7C51A5FC}" destId="{CDAA812B-C37A-41A0-AAE4-AB825788F55F}" srcOrd="1" destOrd="0" parTransId="{BE1DB27E-21AE-4AC3-985B-49F7D2279DEA}" sibTransId="{3AB455E1-E95C-45C5-BDDB-7BCB997D0844}"/>
    <dgm:cxn modelId="{6C13B4DB-DA13-4EDE-982F-B0B3A9C270F1}" srcId="{D5771F2B-D364-4080-8E8E-57FC7C51A5FC}" destId="{0FB79AC9-90D0-4CE0-ACA7-B2B2E9EBFF16}" srcOrd="0" destOrd="0" parTransId="{555DA800-87C6-48DC-9FDC-0E5720E062DF}" sibTransId="{C4F0FD07-9A2C-430F-90A9-C6CD0490F95B}"/>
    <dgm:cxn modelId="{419C1630-3108-43B1-9A3D-F1F6A1E68752}" type="presOf" srcId="{D5771F2B-D364-4080-8E8E-57FC7C51A5FC}" destId="{1697DC2E-3A6B-47EB-BDCC-5652AB94D55D}" srcOrd="0" destOrd="0" presId="urn:microsoft.com/office/officeart/2005/8/layout/target3"/>
    <dgm:cxn modelId="{E3576CFE-B0BF-4D99-89CD-F416325FCB31}" type="presOf" srcId="{CDAA812B-C37A-41A0-AAE4-AB825788F55F}" destId="{CD896346-44AC-43C4-BF9D-707C170A6027}" srcOrd="0" destOrd="0" presId="urn:microsoft.com/office/officeart/2005/8/layout/target3"/>
    <dgm:cxn modelId="{0F7F88B8-7A82-4E53-A92F-9E5E16D46D04}" type="presOf" srcId="{CDAA812B-C37A-41A0-AAE4-AB825788F55F}" destId="{BB6FC228-B032-4200-AB31-92A4210410F9}" srcOrd="1" destOrd="0" presId="urn:microsoft.com/office/officeart/2005/8/layout/target3"/>
    <dgm:cxn modelId="{C8C896AA-9B21-4F98-B370-E59379457CA2}" type="presParOf" srcId="{1697DC2E-3A6B-47EB-BDCC-5652AB94D55D}" destId="{8D74AF46-2446-4544-84AD-7204CE6FC313}" srcOrd="0" destOrd="0" presId="urn:microsoft.com/office/officeart/2005/8/layout/target3"/>
    <dgm:cxn modelId="{3CAB01FE-5335-4DF5-A36F-7FFE672D941B}" type="presParOf" srcId="{1697DC2E-3A6B-47EB-BDCC-5652AB94D55D}" destId="{5B2AADE3-6C70-4633-BF01-D8B448DF78CE}" srcOrd="1" destOrd="0" presId="urn:microsoft.com/office/officeart/2005/8/layout/target3"/>
    <dgm:cxn modelId="{2230B483-444F-4BA7-A7D5-05A295894F1F}" type="presParOf" srcId="{1697DC2E-3A6B-47EB-BDCC-5652AB94D55D}" destId="{491722CA-2733-4300-A334-FAFC6672839B}" srcOrd="2" destOrd="0" presId="urn:microsoft.com/office/officeart/2005/8/layout/target3"/>
    <dgm:cxn modelId="{E845DBF8-20E5-4DB2-B4DD-A43734CF6F4E}" type="presParOf" srcId="{1697DC2E-3A6B-47EB-BDCC-5652AB94D55D}" destId="{2144FCDE-2C07-4EAD-BA44-C8CA7363BD69}" srcOrd="3" destOrd="0" presId="urn:microsoft.com/office/officeart/2005/8/layout/target3"/>
    <dgm:cxn modelId="{E3F32B8D-21C5-402C-88AF-D985D1FC7360}" type="presParOf" srcId="{1697DC2E-3A6B-47EB-BDCC-5652AB94D55D}" destId="{3ADDD223-89A4-43FC-9499-C00F7511295E}" srcOrd="4" destOrd="0" presId="urn:microsoft.com/office/officeart/2005/8/layout/target3"/>
    <dgm:cxn modelId="{1E1D585E-EF14-4F90-8E4E-9460A39995F0}" type="presParOf" srcId="{1697DC2E-3A6B-47EB-BDCC-5652AB94D55D}" destId="{CD896346-44AC-43C4-BF9D-707C170A6027}" srcOrd="5" destOrd="0" presId="urn:microsoft.com/office/officeart/2005/8/layout/target3"/>
    <dgm:cxn modelId="{27BDD08A-317D-49F2-AB74-31EE3E6326CD}" type="presParOf" srcId="{1697DC2E-3A6B-47EB-BDCC-5652AB94D55D}" destId="{7F87B1AA-963E-41D2-95A2-D819DDEA5581}" srcOrd="6" destOrd="0" presId="urn:microsoft.com/office/officeart/2005/8/layout/target3"/>
    <dgm:cxn modelId="{BFAFF391-495B-4C47-B991-3EF93F2501A9}" type="presParOf" srcId="{1697DC2E-3A6B-47EB-BDCC-5652AB94D55D}" destId="{BB6FC228-B032-4200-AB31-92A4210410F9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5D3BA6-7FF0-4AFD-93AB-D630579E5D4D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947F019-216C-4211-9394-1BD83C3826FF}">
      <dgm:prSet/>
      <dgm:spPr/>
      <dgm:t>
        <a:bodyPr/>
        <a:lstStyle/>
        <a:p>
          <a:pPr rtl="0"/>
          <a:r>
            <a:rPr lang="ru-RU" dirty="0" smtClean="0"/>
            <a:t>Исследование</a:t>
          </a:r>
          <a:endParaRPr lang="ru-RU" dirty="0"/>
        </a:p>
      </dgm:t>
    </dgm:pt>
    <dgm:pt modelId="{D53CE465-659D-4357-AB5A-E9BCCFA44173}" type="parTrans" cxnId="{020BC9EE-DC44-4873-80E1-A70F71ACCE94}">
      <dgm:prSet/>
      <dgm:spPr/>
      <dgm:t>
        <a:bodyPr/>
        <a:lstStyle/>
        <a:p>
          <a:endParaRPr lang="ru-RU"/>
        </a:p>
      </dgm:t>
    </dgm:pt>
    <dgm:pt modelId="{B8965978-D038-4A47-8E32-893CFCA0BEF7}" type="sibTrans" cxnId="{020BC9EE-DC44-4873-80E1-A70F71ACCE94}">
      <dgm:prSet/>
      <dgm:spPr/>
      <dgm:t>
        <a:bodyPr/>
        <a:lstStyle/>
        <a:p>
          <a:endParaRPr lang="ru-RU"/>
        </a:p>
      </dgm:t>
    </dgm:pt>
    <dgm:pt modelId="{CFA1CACD-49BB-4778-A690-96F700F8155C}">
      <dgm:prSet/>
      <dgm:spPr/>
      <dgm:t>
        <a:bodyPr/>
        <a:lstStyle/>
        <a:p>
          <a:pPr rtl="0"/>
          <a:r>
            <a:rPr lang="ru-RU" dirty="0" smtClean="0"/>
            <a:t> Гипотеза</a:t>
          </a:r>
          <a:endParaRPr lang="ru-RU" dirty="0"/>
        </a:p>
      </dgm:t>
    </dgm:pt>
    <dgm:pt modelId="{86C005FE-76B5-436D-9A56-6987602B0DE2}" type="parTrans" cxnId="{AE743E04-F223-474C-8B1E-7142F5CBA9C4}">
      <dgm:prSet/>
      <dgm:spPr/>
      <dgm:t>
        <a:bodyPr/>
        <a:lstStyle/>
        <a:p>
          <a:endParaRPr lang="ru-RU"/>
        </a:p>
      </dgm:t>
    </dgm:pt>
    <dgm:pt modelId="{FED0C068-59C9-4170-A8FD-3DA18A05E641}" type="sibTrans" cxnId="{AE743E04-F223-474C-8B1E-7142F5CBA9C4}">
      <dgm:prSet/>
      <dgm:spPr/>
      <dgm:t>
        <a:bodyPr/>
        <a:lstStyle/>
        <a:p>
          <a:endParaRPr lang="ru-RU"/>
        </a:p>
      </dgm:t>
    </dgm:pt>
    <dgm:pt modelId="{06153D77-BB43-4488-B0B5-40B2BA7C0611}">
      <dgm:prSet/>
      <dgm:spPr/>
      <dgm:t>
        <a:bodyPr/>
        <a:lstStyle/>
        <a:p>
          <a:pPr rtl="0"/>
          <a:r>
            <a:rPr lang="ru-RU" dirty="0" smtClean="0"/>
            <a:t>Эксперимент</a:t>
          </a:r>
          <a:endParaRPr lang="ru-RU" dirty="0"/>
        </a:p>
      </dgm:t>
    </dgm:pt>
    <dgm:pt modelId="{496BF6D9-2140-42C1-BEEB-A764A993D393}" type="parTrans" cxnId="{00258327-F5D1-4EFA-9395-92F21122474E}">
      <dgm:prSet/>
      <dgm:spPr/>
      <dgm:t>
        <a:bodyPr/>
        <a:lstStyle/>
        <a:p>
          <a:endParaRPr lang="ru-RU"/>
        </a:p>
      </dgm:t>
    </dgm:pt>
    <dgm:pt modelId="{219FAC62-16DD-41AB-95D4-E162304CD643}" type="sibTrans" cxnId="{00258327-F5D1-4EFA-9395-92F21122474E}">
      <dgm:prSet/>
      <dgm:spPr/>
      <dgm:t>
        <a:bodyPr/>
        <a:lstStyle/>
        <a:p>
          <a:endParaRPr lang="ru-RU"/>
        </a:p>
      </dgm:t>
    </dgm:pt>
    <dgm:pt modelId="{6DE2AF54-BECC-40A1-86DD-58B438B869AF}" type="pres">
      <dgm:prSet presAssocID="{345D3BA6-7FF0-4AFD-93AB-D630579E5D4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58846C9-5B86-488D-8976-C8FCEFBEB133}" type="pres">
      <dgm:prSet presAssocID="{E947F019-216C-4211-9394-1BD83C3826FF}" presName="circle1" presStyleLbl="node1" presStyleIdx="0" presStyleCnt="3"/>
      <dgm:spPr/>
    </dgm:pt>
    <dgm:pt modelId="{E63F2E98-15AA-4062-8C68-7F26F06E0CD9}" type="pres">
      <dgm:prSet presAssocID="{E947F019-216C-4211-9394-1BD83C3826FF}" presName="space" presStyleCnt="0"/>
      <dgm:spPr/>
    </dgm:pt>
    <dgm:pt modelId="{6DAEBC29-B9DD-49FD-960F-F0A819F83CAC}" type="pres">
      <dgm:prSet presAssocID="{E947F019-216C-4211-9394-1BD83C3826FF}" presName="rect1" presStyleLbl="alignAcc1" presStyleIdx="0" presStyleCnt="3"/>
      <dgm:spPr/>
      <dgm:t>
        <a:bodyPr/>
        <a:lstStyle/>
        <a:p>
          <a:endParaRPr lang="ru-RU"/>
        </a:p>
      </dgm:t>
    </dgm:pt>
    <dgm:pt modelId="{AF430F30-AE8F-456A-9A13-732B02D3C8B3}" type="pres">
      <dgm:prSet presAssocID="{CFA1CACD-49BB-4778-A690-96F700F8155C}" presName="vertSpace2" presStyleLbl="node1" presStyleIdx="0" presStyleCnt="3"/>
      <dgm:spPr/>
    </dgm:pt>
    <dgm:pt modelId="{BE6C7E1E-9724-4544-BD85-86FC8FA6C8EC}" type="pres">
      <dgm:prSet presAssocID="{CFA1CACD-49BB-4778-A690-96F700F8155C}" presName="circle2" presStyleLbl="node1" presStyleIdx="1" presStyleCnt="3"/>
      <dgm:spPr/>
    </dgm:pt>
    <dgm:pt modelId="{4CAECAE0-51BF-47B6-8AF7-FD9AB05955FD}" type="pres">
      <dgm:prSet presAssocID="{CFA1CACD-49BB-4778-A690-96F700F8155C}" presName="rect2" presStyleLbl="alignAcc1" presStyleIdx="1" presStyleCnt="3"/>
      <dgm:spPr/>
      <dgm:t>
        <a:bodyPr/>
        <a:lstStyle/>
        <a:p>
          <a:endParaRPr lang="ru-RU"/>
        </a:p>
      </dgm:t>
    </dgm:pt>
    <dgm:pt modelId="{0EF2BEFF-79C7-49B4-8C72-0AE070E44FD5}" type="pres">
      <dgm:prSet presAssocID="{06153D77-BB43-4488-B0B5-40B2BA7C0611}" presName="vertSpace3" presStyleLbl="node1" presStyleIdx="1" presStyleCnt="3"/>
      <dgm:spPr/>
    </dgm:pt>
    <dgm:pt modelId="{F4DE5C37-884A-4A18-9527-477CE9664EB4}" type="pres">
      <dgm:prSet presAssocID="{06153D77-BB43-4488-B0B5-40B2BA7C0611}" presName="circle3" presStyleLbl="node1" presStyleIdx="2" presStyleCnt="3"/>
      <dgm:spPr/>
    </dgm:pt>
    <dgm:pt modelId="{460B9E3A-E07D-4BDE-AF10-CE9197D28122}" type="pres">
      <dgm:prSet presAssocID="{06153D77-BB43-4488-B0B5-40B2BA7C0611}" presName="rect3" presStyleLbl="alignAcc1" presStyleIdx="2" presStyleCnt="3"/>
      <dgm:spPr/>
      <dgm:t>
        <a:bodyPr/>
        <a:lstStyle/>
        <a:p>
          <a:endParaRPr lang="ru-RU"/>
        </a:p>
      </dgm:t>
    </dgm:pt>
    <dgm:pt modelId="{E68E5127-D995-49A0-90D3-F39C65FA46A4}" type="pres">
      <dgm:prSet presAssocID="{E947F019-216C-4211-9394-1BD83C3826FF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116523-18BA-4A96-8627-97323ECF74B9}" type="pres">
      <dgm:prSet presAssocID="{CFA1CACD-49BB-4778-A690-96F700F8155C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4B1F86-700F-4D10-918A-7E7987484A53}" type="pres">
      <dgm:prSet presAssocID="{06153D77-BB43-4488-B0B5-40B2BA7C0611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82BD94-4087-4B29-8CB4-66DCBB9F0F84}" type="presOf" srcId="{CFA1CACD-49BB-4778-A690-96F700F8155C}" destId="{A9116523-18BA-4A96-8627-97323ECF74B9}" srcOrd="1" destOrd="0" presId="urn:microsoft.com/office/officeart/2005/8/layout/target3"/>
    <dgm:cxn modelId="{E58DE9E0-CA98-4FC0-9C60-E05C983A837F}" type="presOf" srcId="{06153D77-BB43-4488-B0B5-40B2BA7C0611}" destId="{460B9E3A-E07D-4BDE-AF10-CE9197D28122}" srcOrd="0" destOrd="0" presId="urn:microsoft.com/office/officeart/2005/8/layout/target3"/>
    <dgm:cxn modelId="{6DAF8559-81B5-41B8-95D7-07C92710D787}" type="presOf" srcId="{345D3BA6-7FF0-4AFD-93AB-D630579E5D4D}" destId="{6DE2AF54-BECC-40A1-86DD-58B438B869AF}" srcOrd="0" destOrd="0" presId="urn:microsoft.com/office/officeart/2005/8/layout/target3"/>
    <dgm:cxn modelId="{9031EAD1-3B95-4820-A80F-358A37578AFD}" type="presOf" srcId="{06153D77-BB43-4488-B0B5-40B2BA7C0611}" destId="{9F4B1F86-700F-4D10-918A-7E7987484A53}" srcOrd="1" destOrd="0" presId="urn:microsoft.com/office/officeart/2005/8/layout/target3"/>
    <dgm:cxn modelId="{020BC9EE-DC44-4873-80E1-A70F71ACCE94}" srcId="{345D3BA6-7FF0-4AFD-93AB-D630579E5D4D}" destId="{E947F019-216C-4211-9394-1BD83C3826FF}" srcOrd="0" destOrd="0" parTransId="{D53CE465-659D-4357-AB5A-E9BCCFA44173}" sibTransId="{B8965978-D038-4A47-8E32-893CFCA0BEF7}"/>
    <dgm:cxn modelId="{AE743E04-F223-474C-8B1E-7142F5CBA9C4}" srcId="{345D3BA6-7FF0-4AFD-93AB-D630579E5D4D}" destId="{CFA1CACD-49BB-4778-A690-96F700F8155C}" srcOrd="1" destOrd="0" parTransId="{86C005FE-76B5-436D-9A56-6987602B0DE2}" sibTransId="{FED0C068-59C9-4170-A8FD-3DA18A05E641}"/>
    <dgm:cxn modelId="{0F544429-8C3A-477B-801A-A044C251A93F}" type="presOf" srcId="{CFA1CACD-49BB-4778-A690-96F700F8155C}" destId="{4CAECAE0-51BF-47B6-8AF7-FD9AB05955FD}" srcOrd="0" destOrd="0" presId="urn:microsoft.com/office/officeart/2005/8/layout/target3"/>
    <dgm:cxn modelId="{BC5B2A68-2C9E-462E-AE7B-D9C263593D0C}" type="presOf" srcId="{E947F019-216C-4211-9394-1BD83C3826FF}" destId="{6DAEBC29-B9DD-49FD-960F-F0A819F83CAC}" srcOrd="0" destOrd="0" presId="urn:microsoft.com/office/officeart/2005/8/layout/target3"/>
    <dgm:cxn modelId="{A02BD9BC-220A-4A77-850B-82E1CBB6BBBE}" type="presOf" srcId="{E947F019-216C-4211-9394-1BD83C3826FF}" destId="{E68E5127-D995-49A0-90D3-F39C65FA46A4}" srcOrd="1" destOrd="0" presId="urn:microsoft.com/office/officeart/2005/8/layout/target3"/>
    <dgm:cxn modelId="{00258327-F5D1-4EFA-9395-92F21122474E}" srcId="{345D3BA6-7FF0-4AFD-93AB-D630579E5D4D}" destId="{06153D77-BB43-4488-B0B5-40B2BA7C0611}" srcOrd="2" destOrd="0" parTransId="{496BF6D9-2140-42C1-BEEB-A764A993D393}" sibTransId="{219FAC62-16DD-41AB-95D4-E162304CD643}"/>
    <dgm:cxn modelId="{9EB6AF55-BFD9-40CF-978D-BF82456E31FA}" type="presParOf" srcId="{6DE2AF54-BECC-40A1-86DD-58B438B869AF}" destId="{458846C9-5B86-488D-8976-C8FCEFBEB133}" srcOrd="0" destOrd="0" presId="urn:microsoft.com/office/officeart/2005/8/layout/target3"/>
    <dgm:cxn modelId="{9E9F3911-B26D-4EF3-8E10-71668EFFB95D}" type="presParOf" srcId="{6DE2AF54-BECC-40A1-86DD-58B438B869AF}" destId="{E63F2E98-15AA-4062-8C68-7F26F06E0CD9}" srcOrd="1" destOrd="0" presId="urn:microsoft.com/office/officeart/2005/8/layout/target3"/>
    <dgm:cxn modelId="{6E35A3EF-342B-481A-B325-DB4FBF83A231}" type="presParOf" srcId="{6DE2AF54-BECC-40A1-86DD-58B438B869AF}" destId="{6DAEBC29-B9DD-49FD-960F-F0A819F83CAC}" srcOrd="2" destOrd="0" presId="urn:microsoft.com/office/officeart/2005/8/layout/target3"/>
    <dgm:cxn modelId="{5681E5FF-384D-48EF-8337-B4A5022EB894}" type="presParOf" srcId="{6DE2AF54-BECC-40A1-86DD-58B438B869AF}" destId="{AF430F30-AE8F-456A-9A13-732B02D3C8B3}" srcOrd="3" destOrd="0" presId="urn:microsoft.com/office/officeart/2005/8/layout/target3"/>
    <dgm:cxn modelId="{374663A2-B388-45A4-8293-8E8D0612469A}" type="presParOf" srcId="{6DE2AF54-BECC-40A1-86DD-58B438B869AF}" destId="{BE6C7E1E-9724-4544-BD85-86FC8FA6C8EC}" srcOrd="4" destOrd="0" presId="urn:microsoft.com/office/officeart/2005/8/layout/target3"/>
    <dgm:cxn modelId="{2EC4957B-776C-4D2A-9ED5-3367CFB48157}" type="presParOf" srcId="{6DE2AF54-BECC-40A1-86DD-58B438B869AF}" destId="{4CAECAE0-51BF-47B6-8AF7-FD9AB05955FD}" srcOrd="5" destOrd="0" presId="urn:microsoft.com/office/officeart/2005/8/layout/target3"/>
    <dgm:cxn modelId="{CF006BDF-43D2-4595-B77D-18360DCF82A1}" type="presParOf" srcId="{6DE2AF54-BECC-40A1-86DD-58B438B869AF}" destId="{0EF2BEFF-79C7-49B4-8C72-0AE070E44FD5}" srcOrd="6" destOrd="0" presId="urn:microsoft.com/office/officeart/2005/8/layout/target3"/>
    <dgm:cxn modelId="{E9EC15E9-0382-4D39-B833-4DEF17A53999}" type="presParOf" srcId="{6DE2AF54-BECC-40A1-86DD-58B438B869AF}" destId="{F4DE5C37-884A-4A18-9527-477CE9664EB4}" srcOrd="7" destOrd="0" presId="urn:microsoft.com/office/officeart/2005/8/layout/target3"/>
    <dgm:cxn modelId="{B2D38778-C303-48C8-A4BD-651ED8CCED33}" type="presParOf" srcId="{6DE2AF54-BECC-40A1-86DD-58B438B869AF}" destId="{460B9E3A-E07D-4BDE-AF10-CE9197D28122}" srcOrd="8" destOrd="0" presId="urn:microsoft.com/office/officeart/2005/8/layout/target3"/>
    <dgm:cxn modelId="{766856B2-50BE-4D5E-AA22-1462E17AF94D}" type="presParOf" srcId="{6DE2AF54-BECC-40A1-86DD-58B438B869AF}" destId="{E68E5127-D995-49A0-90D3-F39C65FA46A4}" srcOrd="9" destOrd="0" presId="urn:microsoft.com/office/officeart/2005/8/layout/target3"/>
    <dgm:cxn modelId="{10027BE4-0AE5-4417-BF20-AF090C02C432}" type="presParOf" srcId="{6DE2AF54-BECC-40A1-86DD-58B438B869AF}" destId="{A9116523-18BA-4A96-8627-97323ECF74B9}" srcOrd="10" destOrd="0" presId="urn:microsoft.com/office/officeart/2005/8/layout/target3"/>
    <dgm:cxn modelId="{6D16EA79-C40F-456E-B005-4054AA822811}" type="presParOf" srcId="{6DE2AF54-BECC-40A1-86DD-58B438B869AF}" destId="{9F4B1F86-700F-4D10-918A-7E7987484A53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D78D8B2-61B2-48A4-AEAF-CD5E998B26B6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4CC79630-58F3-4900-83AC-8CBA461E5005}">
      <dgm:prSet/>
      <dgm:spPr/>
      <dgm:t>
        <a:bodyPr/>
        <a:lstStyle/>
        <a:p>
          <a:pPr rtl="0"/>
          <a:r>
            <a:rPr lang="ru-RU" dirty="0" smtClean="0"/>
            <a:t>Исследование.</a:t>
          </a:r>
          <a:endParaRPr lang="ru-RU" dirty="0"/>
        </a:p>
      </dgm:t>
    </dgm:pt>
    <dgm:pt modelId="{74581E63-E01C-4241-AB98-BCC974BFCE09}" type="parTrans" cxnId="{AB88F21E-D351-4044-9AF9-09B1823CA593}">
      <dgm:prSet/>
      <dgm:spPr/>
      <dgm:t>
        <a:bodyPr/>
        <a:lstStyle/>
        <a:p>
          <a:endParaRPr lang="ru-RU"/>
        </a:p>
      </dgm:t>
    </dgm:pt>
    <dgm:pt modelId="{0D027499-28B9-462E-9B8E-C5CE3E0A3C44}" type="sibTrans" cxnId="{AB88F21E-D351-4044-9AF9-09B1823CA593}">
      <dgm:prSet/>
      <dgm:spPr/>
      <dgm:t>
        <a:bodyPr/>
        <a:lstStyle/>
        <a:p>
          <a:endParaRPr lang="ru-RU"/>
        </a:p>
      </dgm:t>
    </dgm:pt>
    <dgm:pt modelId="{E8F64E3E-4235-4D0A-A3CF-98CF95FFE996}" type="pres">
      <dgm:prSet presAssocID="{0D78D8B2-61B2-48A4-AEAF-CD5E998B26B6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4A734D-CC5C-4CFA-BB31-32399673EF8A}" type="pres">
      <dgm:prSet presAssocID="{4CC79630-58F3-4900-83AC-8CBA461E5005}" presName="circle1" presStyleLbl="node1" presStyleIdx="0" presStyleCnt="1"/>
      <dgm:spPr/>
    </dgm:pt>
    <dgm:pt modelId="{97C633E6-FC4A-4E81-9561-002EC5016461}" type="pres">
      <dgm:prSet presAssocID="{4CC79630-58F3-4900-83AC-8CBA461E5005}" presName="space" presStyleCnt="0"/>
      <dgm:spPr/>
    </dgm:pt>
    <dgm:pt modelId="{13AFEEC5-37DF-4DBA-B39D-C2EB94C34833}" type="pres">
      <dgm:prSet presAssocID="{4CC79630-58F3-4900-83AC-8CBA461E5005}" presName="rect1" presStyleLbl="alignAcc1" presStyleIdx="0" presStyleCnt="1"/>
      <dgm:spPr/>
      <dgm:t>
        <a:bodyPr/>
        <a:lstStyle/>
        <a:p>
          <a:endParaRPr lang="ru-RU"/>
        </a:p>
      </dgm:t>
    </dgm:pt>
    <dgm:pt modelId="{3563FD88-79A3-416D-8515-1EB92495E3E5}" type="pres">
      <dgm:prSet presAssocID="{4CC79630-58F3-4900-83AC-8CBA461E5005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527AE4-2B68-4B1F-9F1B-FFE617A53435}" type="presOf" srcId="{4CC79630-58F3-4900-83AC-8CBA461E5005}" destId="{13AFEEC5-37DF-4DBA-B39D-C2EB94C34833}" srcOrd="0" destOrd="0" presId="urn:microsoft.com/office/officeart/2005/8/layout/target3"/>
    <dgm:cxn modelId="{2C23DC42-0BE6-4529-B05D-689DBFAEF3B4}" type="presOf" srcId="{0D78D8B2-61B2-48A4-AEAF-CD5E998B26B6}" destId="{E8F64E3E-4235-4D0A-A3CF-98CF95FFE996}" srcOrd="0" destOrd="0" presId="urn:microsoft.com/office/officeart/2005/8/layout/target3"/>
    <dgm:cxn modelId="{AB88F21E-D351-4044-9AF9-09B1823CA593}" srcId="{0D78D8B2-61B2-48A4-AEAF-CD5E998B26B6}" destId="{4CC79630-58F3-4900-83AC-8CBA461E5005}" srcOrd="0" destOrd="0" parTransId="{74581E63-E01C-4241-AB98-BCC974BFCE09}" sibTransId="{0D027499-28B9-462E-9B8E-C5CE3E0A3C44}"/>
    <dgm:cxn modelId="{4AD66FC2-4E3F-42C6-9BAE-776243B183F2}" type="presOf" srcId="{4CC79630-58F3-4900-83AC-8CBA461E5005}" destId="{3563FD88-79A3-416D-8515-1EB92495E3E5}" srcOrd="1" destOrd="0" presId="urn:microsoft.com/office/officeart/2005/8/layout/target3"/>
    <dgm:cxn modelId="{6A7359BC-B411-4F71-A839-D3463E588703}" type="presParOf" srcId="{E8F64E3E-4235-4D0A-A3CF-98CF95FFE996}" destId="{5E4A734D-CC5C-4CFA-BB31-32399673EF8A}" srcOrd="0" destOrd="0" presId="urn:microsoft.com/office/officeart/2005/8/layout/target3"/>
    <dgm:cxn modelId="{A68D3927-299A-463F-A007-503C4F197E92}" type="presParOf" srcId="{E8F64E3E-4235-4D0A-A3CF-98CF95FFE996}" destId="{97C633E6-FC4A-4E81-9561-002EC5016461}" srcOrd="1" destOrd="0" presId="urn:microsoft.com/office/officeart/2005/8/layout/target3"/>
    <dgm:cxn modelId="{29A5444C-CEAF-44A3-958C-52BFD282B1CC}" type="presParOf" srcId="{E8F64E3E-4235-4D0A-A3CF-98CF95FFE996}" destId="{13AFEEC5-37DF-4DBA-B39D-C2EB94C34833}" srcOrd="2" destOrd="0" presId="urn:microsoft.com/office/officeart/2005/8/layout/target3"/>
    <dgm:cxn modelId="{F6D4B64B-530A-4C8C-9172-BEB37038F69E}" type="presParOf" srcId="{E8F64E3E-4235-4D0A-A3CF-98CF95FFE996}" destId="{3563FD88-79A3-416D-8515-1EB92495E3E5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A79641E-0C30-4C6D-BD46-BA911F8D3D0F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662AFC1B-63F7-4F25-A464-052564903E89}">
      <dgm:prSet/>
      <dgm:spPr/>
      <dgm:t>
        <a:bodyPr/>
        <a:lstStyle/>
        <a:p>
          <a:pPr rtl="0"/>
          <a:r>
            <a:rPr lang="ru-RU" dirty="0" smtClean="0"/>
            <a:t>Исследование - процесс выработки новых знаний, один из видов познавательной деятельности. </a:t>
          </a:r>
          <a:endParaRPr lang="ru-RU" dirty="0"/>
        </a:p>
      </dgm:t>
    </dgm:pt>
    <dgm:pt modelId="{3281F94D-40AE-4C99-B568-6EA723F3AB99}" type="parTrans" cxnId="{0FF27837-05FF-4798-A62F-7623DAF8DB18}">
      <dgm:prSet/>
      <dgm:spPr/>
      <dgm:t>
        <a:bodyPr/>
        <a:lstStyle/>
        <a:p>
          <a:endParaRPr lang="ru-RU"/>
        </a:p>
      </dgm:t>
    </dgm:pt>
    <dgm:pt modelId="{FF5DAD4D-7E6E-46E3-A762-0A4840D9630F}" type="sibTrans" cxnId="{0FF27837-05FF-4798-A62F-7623DAF8DB18}">
      <dgm:prSet/>
      <dgm:spPr/>
      <dgm:t>
        <a:bodyPr/>
        <a:lstStyle/>
        <a:p>
          <a:endParaRPr lang="ru-RU"/>
        </a:p>
      </dgm:t>
    </dgm:pt>
    <dgm:pt modelId="{77C1BF16-63CD-4AE5-9821-451A2C7B5B6C}">
      <dgm:prSet/>
      <dgm:spPr/>
      <dgm:t>
        <a:bodyPr/>
        <a:lstStyle/>
        <a:p>
          <a:pPr rtl="0"/>
          <a:r>
            <a:rPr lang="ru-RU" dirty="0" smtClean="0"/>
            <a:t>Наиболее распространенным является деление исследований на:  фундаментальные и прикладные, количественные и качественные, уникальные и комплексные.</a:t>
          </a:r>
          <a:endParaRPr lang="ru-RU" dirty="0"/>
        </a:p>
      </dgm:t>
    </dgm:pt>
    <dgm:pt modelId="{D8BAB4DF-E35D-4D66-8EFF-E99CDDCF79D2}" type="parTrans" cxnId="{A052A3CC-3A8C-4CD4-9189-5049C9FE63E9}">
      <dgm:prSet/>
      <dgm:spPr/>
      <dgm:t>
        <a:bodyPr/>
        <a:lstStyle/>
        <a:p>
          <a:endParaRPr lang="ru-RU"/>
        </a:p>
      </dgm:t>
    </dgm:pt>
    <dgm:pt modelId="{049A1F4E-E2A9-46F3-AF32-714353631E9B}" type="sibTrans" cxnId="{A052A3CC-3A8C-4CD4-9189-5049C9FE63E9}">
      <dgm:prSet/>
      <dgm:spPr/>
      <dgm:t>
        <a:bodyPr/>
        <a:lstStyle/>
        <a:p>
          <a:endParaRPr lang="ru-RU"/>
        </a:p>
      </dgm:t>
    </dgm:pt>
    <dgm:pt modelId="{092B2F2D-9091-4593-94FC-335DFE43CC0A}" type="pres">
      <dgm:prSet presAssocID="{2A79641E-0C30-4C6D-BD46-BA911F8D3D0F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4F56A5F-7BEC-485F-9C0C-6430B8953DBD}" type="pres">
      <dgm:prSet presAssocID="{662AFC1B-63F7-4F25-A464-052564903E89}" presName="circle1" presStyleLbl="node1" presStyleIdx="0" presStyleCnt="2"/>
      <dgm:spPr/>
    </dgm:pt>
    <dgm:pt modelId="{69B91DFA-510E-412E-8E1C-0C62BB85A750}" type="pres">
      <dgm:prSet presAssocID="{662AFC1B-63F7-4F25-A464-052564903E89}" presName="space" presStyleCnt="0"/>
      <dgm:spPr/>
    </dgm:pt>
    <dgm:pt modelId="{742A65CA-F50A-4DBF-8F02-55CF27CDE2A7}" type="pres">
      <dgm:prSet presAssocID="{662AFC1B-63F7-4F25-A464-052564903E89}" presName="rect1" presStyleLbl="alignAcc1" presStyleIdx="0" presStyleCnt="2"/>
      <dgm:spPr/>
      <dgm:t>
        <a:bodyPr/>
        <a:lstStyle/>
        <a:p>
          <a:endParaRPr lang="ru-RU"/>
        </a:p>
      </dgm:t>
    </dgm:pt>
    <dgm:pt modelId="{9C67BD48-D092-45A4-AA8A-DDFC55C55D28}" type="pres">
      <dgm:prSet presAssocID="{77C1BF16-63CD-4AE5-9821-451A2C7B5B6C}" presName="vertSpace2" presStyleLbl="node1" presStyleIdx="0" presStyleCnt="2"/>
      <dgm:spPr/>
    </dgm:pt>
    <dgm:pt modelId="{30C871D9-6CC5-49A0-89AD-8210BD94A29D}" type="pres">
      <dgm:prSet presAssocID="{77C1BF16-63CD-4AE5-9821-451A2C7B5B6C}" presName="circle2" presStyleLbl="node1" presStyleIdx="1" presStyleCnt="2"/>
      <dgm:spPr/>
    </dgm:pt>
    <dgm:pt modelId="{10C2EA70-FF9A-404B-A7C7-CA129B94B514}" type="pres">
      <dgm:prSet presAssocID="{77C1BF16-63CD-4AE5-9821-451A2C7B5B6C}" presName="rect2" presStyleLbl="alignAcc1" presStyleIdx="1" presStyleCnt="2"/>
      <dgm:spPr/>
      <dgm:t>
        <a:bodyPr/>
        <a:lstStyle/>
        <a:p>
          <a:endParaRPr lang="ru-RU"/>
        </a:p>
      </dgm:t>
    </dgm:pt>
    <dgm:pt modelId="{34740F97-216D-43E5-A77E-392A96F49C75}" type="pres">
      <dgm:prSet presAssocID="{662AFC1B-63F7-4F25-A464-052564903E89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E2A3D0-4D70-465F-A70A-BF9CB42C5CF4}" type="pres">
      <dgm:prSet presAssocID="{77C1BF16-63CD-4AE5-9821-451A2C7B5B6C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1E6AD8-45AF-4A7C-B60C-4088FCC58F1C}" type="presOf" srcId="{2A79641E-0C30-4C6D-BD46-BA911F8D3D0F}" destId="{092B2F2D-9091-4593-94FC-335DFE43CC0A}" srcOrd="0" destOrd="0" presId="urn:microsoft.com/office/officeart/2005/8/layout/target3"/>
    <dgm:cxn modelId="{0FF27837-05FF-4798-A62F-7623DAF8DB18}" srcId="{2A79641E-0C30-4C6D-BD46-BA911F8D3D0F}" destId="{662AFC1B-63F7-4F25-A464-052564903E89}" srcOrd="0" destOrd="0" parTransId="{3281F94D-40AE-4C99-B568-6EA723F3AB99}" sibTransId="{FF5DAD4D-7E6E-46E3-A762-0A4840D9630F}"/>
    <dgm:cxn modelId="{D8EBCEF4-282F-4CB8-8A32-C9E79AE64306}" type="presOf" srcId="{662AFC1B-63F7-4F25-A464-052564903E89}" destId="{34740F97-216D-43E5-A77E-392A96F49C75}" srcOrd="1" destOrd="0" presId="urn:microsoft.com/office/officeart/2005/8/layout/target3"/>
    <dgm:cxn modelId="{D110E9E2-0E91-4ACE-9B85-DC174137C83E}" type="presOf" srcId="{77C1BF16-63CD-4AE5-9821-451A2C7B5B6C}" destId="{53E2A3D0-4D70-465F-A70A-BF9CB42C5CF4}" srcOrd="1" destOrd="0" presId="urn:microsoft.com/office/officeart/2005/8/layout/target3"/>
    <dgm:cxn modelId="{9435CC00-6D43-4C97-A8AE-AA276BDCBFF0}" type="presOf" srcId="{77C1BF16-63CD-4AE5-9821-451A2C7B5B6C}" destId="{10C2EA70-FF9A-404B-A7C7-CA129B94B514}" srcOrd="0" destOrd="0" presId="urn:microsoft.com/office/officeart/2005/8/layout/target3"/>
    <dgm:cxn modelId="{7C6FE43A-F572-4EAC-9963-57AD17475459}" type="presOf" srcId="{662AFC1B-63F7-4F25-A464-052564903E89}" destId="{742A65CA-F50A-4DBF-8F02-55CF27CDE2A7}" srcOrd="0" destOrd="0" presId="urn:microsoft.com/office/officeart/2005/8/layout/target3"/>
    <dgm:cxn modelId="{A052A3CC-3A8C-4CD4-9189-5049C9FE63E9}" srcId="{2A79641E-0C30-4C6D-BD46-BA911F8D3D0F}" destId="{77C1BF16-63CD-4AE5-9821-451A2C7B5B6C}" srcOrd="1" destOrd="0" parTransId="{D8BAB4DF-E35D-4D66-8EFF-E99CDDCF79D2}" sibTransId="{049A1F4E-E2A9-46F3-AF32-714353631E9B}"/>
    <dgm:cxn modelId="{C9E3D467-718B-4458-96BD-C109645D0E7D}" type="presParOf" srcId="{092B2F2D-9091-4593-94FC-335DFE43CC0A}" destId="{44F56A5F-7BEC-485F-9C0C-6430B8953DBD}" srcOrd="0" destOrd="0" presId="urn:microsoft.com/office/officeart/2005/8/layout/target3"/>
    <dgm:cxn modelId="{8B27D76C-708B-4A2D-BD81-D138EDFC85DE}" type="presParOf" srcId="{092B2F2D-9091-4593-94FC-335DFE43CC0A}" destId="{69B91DFA-510E-412E-8E1C-0C62BB85A750}" srcOrd="1" destOrd="0" presId="urn:microsoft.com/office/officeart/2005/8/layout/target3"/>
    <dgm:cxn modelId="{E96DEEC3-B894-41C8-9079-689D915B2895}" type="presParOf" srcId="{092B2F2D-9091-4593-94FC-335DFE43CC0A}" destId="{742A65CA-F50A-4DBF-8F02-55CF27CDE2A7}" srcOrd="2" destOrd="0" presId="urn:microsoft.com/office/officeart/2005/8/layout/target3"/>
    <dgm:cxn modelId="{EB44B7AA-A14E-4455-AF7A-DA1B6CD9F8C4}" type="presParOf" srcId="{092B2F2D-9091-4593-94FC-335DFE43CC0A}" destId="{9C67BD48-D092-45A4-AA8A-DDFC55C55D28}" srcOrd="3" destOrd="0" presId="urn:microsoft.com/office/officeart/2005/8/layout/target3"/>
    <dgm:cxn modelId="{9652FBD4-23BA-463B-B4AD-2CE8A95ACEE4}" type="presParOf" srcId="{092B2F2D-9091-4593-94FC-335DFE43CC0A}" destId="{30C871D9-6CC5-49A0-89AD-8210BD94A29D}" srcOrd="4" destOrd="0" presId="urn:microsoft.com/office/officeart/2005/8/layout/target3"/>
    <dgm:cxn modelId="{CC3D1E99-DC04-4657-B7FE-C8A1F93EFEDC}" type="presParOf" srcId="{092B2F2D-9091-4593-94FC-335DFE43CC0A}" destId="{10C2EA70-FF9A-404B-A7C7-CA129B94B514}" srcOrd="5" destOrd="0" presId="urn:microsoft.com/office/officeart/2005/8/layout/target3"/>
    <dgm:cxn modelId="{23B82CD2-1AB2-4BC0-8A69-89EE60BCC221}" type="presParOf" srcId="{092B2F2D-9091-4593-94FC-335DFE43CC0A}" destId="{34740F97-216D-43E5-A77E-392A96F49C75}" srcOrd="6" destOrd="0" presId="urn:microsoft.com/office/officeart/2005/8/layout/target3"/>
    <dgm:cxn modelId="{08FCAEE0-C18A-42A5-B4EA-5238707B20B4}" type="presParOf" srcId="{092B2F2D-9091-4593-94FC-335DFE43CC0A}" destId="{53E2A3D0-4D70-465F-A70A-BF9CB42C5CF4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04C9B25-8FE2-4535-85C2-33ECD2179C90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0B6191CD-5061-4247-A9F3-06B0843B4FC5}">
      <dgm:prSet/>
      <dgm:spPr/>
      <dgm:t>
        <a:bodyPr/>
        <a:lstStyle/>
        <a:p>
          <a:pPr rtl="0"/>
          <a:r>
            <a:rPr lang="ru-RU" dirty="0" smtClean="0"/>
            <a:t>Гипотеза</a:t>
          </a:r>
          <a:endParaRPr lang="ru-RU" dirty="0"/>
        </a:p>
      </dgm:t>
    </dgm:pt>
    <dgm:pt modelId="{FC19BB32-3D99-4A45-98E1-9DB3CE692CFC}" type="parTrans" cxnId="{489AF836-1643-49F6-BD05-B9253CB50E32}">
      <dgm:prSet/>
      <dgm:spPr/>
      <dgm:t>
        <a:bodyPr/>
        <a:lstStyle/>
        <a:p>
          <a:endParaRPr lang="ru-RU"/>
        </a:p>
      </dgm:t>
    </dgm:pt>
    <dgm:pt modelId="{6DEDFA72-EDEC-4683-A889-B787A68DF078}" type="sibTrans" cxnId="{489AF836-1643-49F6-BD05-B9253CB50E32}">
      <dgm:prSet/>
      <dgm:spPr/>
      <dgm:t>
        <a:bodyPr/>
        <a:lstStyle/>
        <a:p>
          <a:endParaRPr lang="ru-RU"/>
        </a:p>
      </dgm:t>
    </dgm:pt>
    <dgm:pt modelId="{AF97E17C-9E8B-4BF8-936E-FD90A7AE982D}" type="pres">
      <dgm:prSet presAssocID="{E04C9B25-8FE2-4535-85C2-33ECD2179C90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C1ADACF-A946-4C01-89CE-17F2A98D92D5}" type="pres">
      <dgm:prSet presAssocID="{0B6191CD-5061-4247-A9F3-06B0843B4FC5}" presName="circle1" presStyleLbl="node1" presStyleIdx="0" presStyleCnt="1"/>
      <dgm:spPr/>
    </dgm:pt>
    <dgm:pt modelId="{8803DD72-B264-4D25-B791-EE8E5FC22E13}" type="pres">
      <dgm:prSet presAssocID="{0B6191CD-5061-4247-A9F3-06B0843B4FC5}" presName="space" presStyleCnt="0"/>
      <dgm:spPr/>
    </dgm:pt>
    <dgm:pt modelId="{4438C8BB-940C-4A98-936E-CD3B86E6E03E}" type="pres">
      <dgm:prSet presAssocID="{0B6191CD-5061-4247-A9F3-06B0843B4FC5}" presName="rect1" presStyleLbl="alignAcc1" presStyleIdx="0" presStyleCnt="1"/>
      <dgm:spPr/>
      <dgm:t>
        <a:bodyPr/>
        <a:lstStyle/>
        <a:p>
          <a:endParaRPr lang="ru-RU"/>
        </a:p>
      </dgm:t>
    </dgm:pt>
    <dgm:pt modelId="{E1F7CB20-F885-4BCB-9CC6-55ADA837A4B1}" type="pres">
      <dgm:prSet presAssocID="{0B6191CD-5061-4247-A9F3-06B0843B4FC5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E74D9DF-A7C0-4ADC-A328-5E49B08F4589}" type="presOf" srcId="{E04C9B25-8FE2-4535-85C2-33ECD2179C90}" destId="{AF97E17C-9E8B-4BF8-936E-FD90A7AE982D}" srcOrd="0" destOrd="0" presId="urn:microsoft.com/office/officeart/2005/8/layout/target3"/>
    <dgm:cxn modelId="{3403A8C5-5FF5-49F6-9680-2D4E9A3331E6}" type="presOf" srcId="{0B6191CD-5061-4247-A9F3-06B0843B4FC5}" destId="{E1F7CB20-F885-4BCB-9CC6-55ADA837A4B1}" srcOrd="1" destOrd="0" presId="urn:microsoft.com/office/officeart/2005/8/layout/target3"/>
    <dgm:cxn modelId="{2490C115-E6EA-4AD5-9B23-6E7B80AA931E}" type="presOf" srcId="{0B6191CD-5061-4247-A9F3-06B0843B4FC5}" destId="{4438C8BB-940C-4A98-936E-CD3B86E6E03E}" srcOrd="0" destOrd="0" presId="urn:microsoft.com/office/officeart/2005/8/layout/target3"/>
    <dgm:cxn modelId="{489AF836-1643-49F6-BD05-B9253CB50E32}" srcId="{E04C9B25-8FE2-4535-85C2-33ECD2179C90}" destId="{0B6191CD-5061-4247-A9F3-06B0843B4FC5}" srcOrd="0" destOrd="0" parTransId="{FC19BB32-3D99-4A45-98E1-9DB3CE692CFC}" sibTransId="{6DEDFA72-EDEC-4683-A889-B787A68DF078}"/>
    <dgm:cxn modelId="{B5E8D108-F4F5-45F0-A266-C0F5192B4F14}" type="presParOf" srcId="{AF97E17C-9E8B-4BF8-936E-FD90A7AE982D}" destId="{9C1ADACF-A946-4C01-89CE-17F2A98D92D5}" srcOrd="0" destOrd="0" presId="urn:microsoft.com/office/officeart/2005/8/layout/target3"/>
    <dgm:cxn modelId="{D8DE7922-FF06-4CDA-9740-032B79E2FDB4}" type="presParOf" srcId="{AF97E17C-9E8B-4BF8-936E-FD90A7AE982D}" destId="{8803DD72-B264-4D25-B791-EE8E5FC22E13}" srcOrd="1" destOrd="0" presId="urn:microsoft.com/office/officeart/2005/8/layout/target3"/>
    <dgm:cxn modelId="{88207FD6-6BAA-4A20-9B7C-9EB82025F4DF}" type="presParOf" srcId="{AF97E17C-9E8B-4BF8-936E-FD90A7AE982D}" destId="{4438C8BB-940C-4A98-936E-CD3B86E6E03E}" srcOrd="2" destOrd="0" presId="urn:microsoft.com/office/officeart/2005/8/layout/target3"/>
    <dgm:cxn modelId="{1FD37195-791B-4480-9522-7E4B520F0DBA}" type="presParOf" srcId="{AF97E17C-9E8B-4BF8-936E-FD90A7AE982D}" destId="{E1F7CB20-F885-4BCB-9CC6-55ADA837A4B1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5705FE1-583C-4D9F-B3EA-1E7EDBA18CAC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CC74A0A-E10A-40EE-ADA5-B50C6E9A0EDD}">
      <dgm:prSet/>
      <dgm:spPr/>
      <dgm:t>
        <a:bodyPr/>
        <a:lstStyle/>
        <a:p>
          <a:pPr rtl="0"/>
          <a:r>
            <a:rPr lang="ru-RU" dirty="0" smtClean="0"/>
            <a:t>Гипотеза (от греч. hipothesis - основание, предположение) , то, что лежит в основе, — причина или сущность.</a:t>
          </a:r>
          <a:endParaRPr lang="ru-RU" dirty="0"/>
        </a:p>
      </dgm:t>
    </dgm:pt>
    <dgm:pt modelId="{2A0F3D19-D663-41F2-B9DC-3343F0BF549F}" type="parTrans" cxnId="{5F8B9892-9D52-41B3-86B2-2612D4A102DB}">
      <dgm:prSet/>
      <dgm:spPr/>
      <dgm:t>
        <a:bodyPr/>
        <a:lstStyle/>
        <a:p>
          <a:endParaRPr lang="ru-RU"/>
        </a:p>
      </dgm:t>
    </dgm:pt>
    <dgm:pt modelId="{26EFD719-2E3E-4198-8847-38D76EC7032A}" type="sibTrans" cxnId="{5F8B9892-9D52-41B3-86B2-2612D4A102DB}">
      <dgm:prSet/>
      <dgm:spPr/>
      <dgm:t>
        <a:bodyPr/>
        <a:lstStyle/>
        <a:p>
          <a:endParaRPr lang="ru-RU"/>
        </a:p>
      </dgm:t>
    </dgm:pt>
    <dgm:pt modelId="{40D6AD1A-33E0-426C-8E18-D204EC2370BA}">
      <dgm:prSet/>
      <dgm:spPr/>
      <dgm:t>
        <a:bodyPr/>
        <a:lstStyle/>
        <a:p>
          <a:pPr rtl="0"/>
          <a:r>
            <a:rPr lang="ru-RU" dirty="0" smtClean="0"/>
            <a:t>Гипотеза  может касаться существования объекта, причин его возникновения, его свойств и связей, его прошлого и будущего и т. д.</a:t>
          </a:r>
          <a:endParaRPr lang="ru-RU" dirty="0"/>
        </a:p>
      </dgm:t>
    </dgm:pt>
    <dgm:pt modelId="{673449CC-4106-4213-AE2C-70FD41287F2D}" type="parTrans" cxnId="{DC25E473-9F63-4E39-ADCE-F3594E6FA89C}">
      <dgm:prSet/>
      <dgm:spPr/>
      <dgm:t>
        <a:bodyPr/>
        <a:lstStyle/>
        <a:p>
          <a:endParaRPr lang="ru-RU"/>
        </a:p>
      </dgm:t>
    </dgm:pt>
    <dgm:pt modelId="{31A88AD4-A247-46E4-95A5-532C6CB05AEF}" type="sibTrans" cxnId="{DC25E473-9F63-4E39-ADCE-F3594E6FA89C}">
      <dgm:prSet/>
      <dgm:spPr/>
      <dgm:t>
        <a:bodyPr/>
        <a:lstStyle/>
        <a:p>
          <a:endParaRPr lang="ru-RU"/>
        </a:p>
      </dgm:t>
    </dgm:pt>
    <dgm:pt modelId="{40BCB7E0-A736-423E-85EF-1A35EC475D18}" type="pres">
      <dgm:prSet presAssocID="{B5705FE1-583C-4D9F-B3EA-1E7EDBA18CAC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0B0AA7D-E567-4840-AF31-F0CAEC7D10D9}" type="pres">
      <dgm:prSet presAssocID="{FCC74A0A-E10A-40EE-ADA5-B50C6E9A0EDD}" presName="circle1" presStyleLbl="node1" presStyleIdx="0" presStyleCnt="2"/>
      <dgm:spPr/>
    </dgm:pt>
    <dgm:pt modelId="{DB8D4A33-9990-4220-BB21-D93028FD6B3A}" type="pres">
      <dgm:prSet presAssocID="{FCC74A0A-E10A-40EE-ADA5-B50C6E9A0EDD}" presName="space" presStyleCnt="0"/>
      <dgm:spPr/>
    </dgm:pt>
    <dgm:pt modelId="{F10E8B8E-19BC-4EEA-9664-65C5CDBC1034}" type="pres">
      <dgm:prSet presAssocID="{FCC74A0A-E10A-40EE-ADA5-B50C6E9A0EDD}" presName="rect1" presStyleLbl="alignAcc1" presStyleIdx="0" presStyleCnt="2"/>
      <dgm:spPr/>
      <dgm:t>
        <a:bodyPr/>
        <a:lstStyle/>
        <a:p>
          <a:endParaRPr lang="ru-RU"/>
        </a:p>
      </dgm:t>
    </dgm:pt>
    <dgm:pt modelId="{65DDF9B0-35E1-4477-B05F-34782A8516FE}" type="pres">
      <dgm:prSet presAssocID="{40D6AD1A-33E0-426C-8E18-D204EC2370BA}" presName="vertSpace2" presStyleLbl="node1" presStyleIdx="0" presStyleCnt="2"/>
      <dgm:spPr/>
    </dgm:pt>
    <dgm:pt modelId="{D3CCFA5E-F58C-4131-BB49-6B5CF33D1E23}" type="pres">
      <dgm:prSet presAssocID="{40D6AD1A-33E0-426C-8E18-D204EC2370BA}" presName="circle2" presStyleLbl="node1" presStyleIdx="1" presStyleCnt="2"/>
      <dgm:spPr/>
    </dgm:pt>
    <dgm:pt modelId="{99E03457-A826-4F3C-8D1E-E1A67D28BA6B}" type="pres">
      <dgm:prSet presAssocID="{40D6AD1A-33E0-426C-8E18-D204EC2370BA}" presName="rect2" presStyleLbl="alignAcc1" presStyleIdx="1" presStyleCnt="2"/>
      <dgm:spPr/>
      <dgm:t>
        <a:bodyPr/>
        <a:lstStyle/>
        <a:p>
          <a:endParaRPr lang="ru-RU"/>
        </a:p>
      </dgm:t>
    </dgm:pt>
    <dgm:pt modelId="{14FD9CFF-8049-494D-9FA5-47CE5F6611F0}" type="pres">
      <dgm:prSet presAssocID="{FCC74A0A-E10A-40EE-ADA5-B50C6E9A0EDD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64C328-645B-4A2B-8887-EE5ECBAE3DF8}" type="pres">
      <dgm:prSet presAssocID="{40D6AD1A-33E0-426C-8E18-D204EC2370BA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50B114-BAB0-4CA9-8962-7A5648B80556}" type="presOf" srcId="{FCC74A0A-E10A-40EE-ADA5-B50C6E9A0EDD}" destId="{F10E8B8E-19BC-4EEA-9664-65C5CDBC1034}" srcOrd="0" destOrd="0" presId="urn:microsoft.com/office/officeart/2005/8/layout/target3"/>
    <dgm:cxn modelId="{5847D32B-7B41-4804-BE6D-2AAB17AB0E6B}" type="presOf" srcId="{FCC74A0A-E10A-40EE-ADA5-B50C6E9A0EDD}" destId="{14FD9CFF-8049-494D-9FA5-47CE5F6611F0}" srcOrd="1" destOrd="0" presId="urn:microsoft.com/office/officeart/2005/8/layout/target3"/>
    <dgm:cxn modelId="{5F8B9892-9D52-41B3-86B2-2612D4A102DB}" srcId="{B5705FE1-583C-4D9F-B3EA-1E7EDBA18CAC}" destId="{FCC74A0A-E10A-40EE-ADA5-B50C6E9A0EDD}" srcOrd="0" destOrd="0" parTransId="{2A0F3D19-D663-41F2-B9DC-3343F0BF549F}" sibTransId="{26EFD719-2E3E-4198-8847-38D76EC7032A}"/>
    <dgm:cxn modelId="{DC25E473-9F63-4E39-ADCE-F3594E6FA89C}" srcId="{B5705FE1-583C-4D9F-B3EA-1E7EDBA18CAC}" destId="{40D6AD1A-33E0-426C-8E18-D204EC2370BA}" srcOrd="1" destOrd="0" parTransId="{673449CC-4106-4213-AE2C-70FD41287F2D}" sibTransId="{31A88AD4-A247-46E4-95A5-532C6CB05AEF}"/>
    <dgm:cxn modelId="{C2D1F895-349F-4F2E-BAC9-32F8A560A5EC}" type="presOf" srcId="{B5705FE1-583C-4D9F-B3EA-1E7EDBA18CAC}" destId="{40BCB7E0-A736-423E-85EF-1A35EC475D18}" srcOrd="0" destOrd="0" presId="urn:microsoft.com/office/officeart/2005/8/layout/target3"/>
    <dgm:cxn modelId="{6DA78850-CCE7-404B-96B9-0EDC2CC1A7B3}" type="presOf" srcId="{40D6AD1A-33E0-426C-8E18-D204EC2370BA}" destId="{99E03457-A826-4F3C-8D1E-E1A67D28BA6B}" srcOrd="0" destOrd="0" presId="urn:microsoft.com/office/officeart/2005/8/layout/target3"/>
    <dgm:cxn modelId="{1803A57C-11A7-4D07-804D-C2C17591B624}" type="presOf" srcId="{40D6AD1A-33E0-426C-8E18-D204EC2370BA}" destId="{2564C328-645B-4A2B-8887-EE5ECBAE3DF8}" srcOrd="1" destOrd="0" presId="urn:microsoft.com/office/officeart/2005/8/layout/target3"/>
    <dgm:cxn modelId="{37B0D5D6-C367-4D77-BE1E-51D06F8D4E7C}" type="presParOf" srcId="{40BCB7E0-A736-423E-85EF-1A35EC475D18}" destId="{A0B0AA7D-E567-4840-AF31-F0CAEC7D10D9}" srcOrd="0" destOrd="0" presId="urn:microsoft.com/office/officeart/2005/8/layout/target3"/>
    <dgm:cxn modelId="{8F60328B-EEFA-46C8-9698-734818868C5C}" type="presParOf" srcId="{40BCB7E0-A736-423E-85EF-1A35EC475D18}" destId="{DB8D4A33-9990-4220-BB21-D93028FD6B3A}" srcOrd="1" destOrd="0" presId="urn:microsoft.com/office/officeart/2005/8/layout/target3"/>
    <dgm:cxn modelId="{786E7421-6F61-441D-9580-4373BFA659FC}" type="presParOf" srcId="{40BCB7E0-A736-423E-85EF-1A35EC475D18}" destId="{F10E8B8E-19BC-4EEA-9664-65C5CDBC1034}" srcOrd="2" destOrd="0" presId="urn:microsoft.com/office/officeart/2005/8/layout/target3"/>
    <dgm:cxn modelId="{D0EFC63E-697A-40AD-B348-AE97F12737D3}" type="presParOf" srcId="{40BCB7E0-A736-423E-85EF-1A35EC475D18}" destId="{65DDF9B0-35E1-4477-B05F-34782A8516FE}" srcOrd="3" destOrd="0" presId="urn:microsoft.com/office/officeart/2005/8/layout/target3"/>
    <dgm:cxn modelId="{948EAD95-75E1-4533-A5A0-7CA4F8F143DF}" type="presParOf" srcId="{40BCB7E0-A736-423E-85EF-1A35EC475D18}" destId="{D3CCFA5E-F58C-4131-BB49-6B5CF33D1E23}" srcOrd="4" destOrd="0" presId="urn:microsoft.com/office/officeart/2005/8/layout/target3"/>
    <dgm:cxn modelId="{33D236AC-26ED-49A5-9E7B-70D480C6D5A1}" type="presParOf" srcId="{40BCB7E0-A736-423E-85EF-1A35EC475D18}" destId="{99E03457-A826-4F3C-8D1E-E1A67D28BA6B}" srcOrd="5" destOrd="0" presId="urn:microsoft.com/office/officeart/2005/8/layout/target3"/>
    <dgm:cxn modelId="{E1CCBF7D-C808-412F-8C35-D075F24D6555}" type="presParOf" srcId="{40BCB7E0-A736-423E-85EF-1A35EC475D18}" destId="{14FD9CFF-8049-494D-9FA5-47CE5F6611F0}" srcOrd="6" destOrd="0" presId="urn:microsoft.com/office/officeart/2005/8/layout/target3"/>
    <dgm:cxn modelId="{FB8C9548-878D-4D30-B8E2-0D6F9996AA9C}" type="presParOf" srcId="{40BCB7E0-A736-423E-85EF-1A35EC475D18}" destId="{2564C328-645B-4A2B-8887-EE5ECBAE3DF8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6A5E1FB-FE23-4289-ADB7-E73F17F262BD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FAC8E328-24B5-4574-85CC-5CB8ED9DC0C7}">
      <dgm:prSet/>
      <dgm:spPr/>
      <dgm:t>
        <a:bodyPr/>
        <a:lstStyle/>
        <a:p>
          <a:pPr rtl="0"/>
          <a:r>
            <a:rPr lang="ru-RU" dirty="0" smtClean="0"/>
            <a:t>Эксперимент.</a:t>
          </a:r>
          <a:endParaRPr lang="ru-RU" dirty="0"/>
        </a:p>
      </dgm:t>
    </dgm:pt>
    <dgm:pt modelId="{4190F404-123A-42ED-88C8-BB846AA0F9DC}" type="parTrans" cxnId="{5CBE667E-EFAD-4901-9D25-8AB942E931DB}">
      <dgm:prSet/>
      <dgm:spPr/>
      <dgm:t>
        <a:bodyPr/>
        <a:lstStyle/>
        <a:p>
          <a:endParaRPr lang="ru-RU"/>
        </a:p>
      </dgm:t>
    </dgm:pt>
    <dgm:pt modelId="{9C2A500A-7C95-4255-B9DE-453ED45B5D7D}" type="sibTrans" cxnId="{5CBE667E-EFAD-4901-9D25-8AB942E931DB}">
      <dgm:prSet/>
      <dgm:spPr/>
      <dgm:t>
        <a:bodyPr/>
        <a:lstStyle/>
        <a:p>
          <a:endParaRPr lang="ru-RU"/>
        </a:p>
      </dgm:t>
    </dgm:pt>
    <dgm:pt modelId="{60F0CE93-A8B9-4A60-AE95-CFFBD9DAAD27}" type="pres">
      <dgm:prSet presAssocID="{D6A5E1FB-FE23-4289-ADB7-E73F17F262B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6B7271-09CF-4B70-89F1-B48F07E94538}" type="pres">
      <dgm:prSet presAssocID="{FAC8E328-24B5-4574-85CC-5CB8ED9DC0C7}" presName="circle1" presStyleLbl="node1" presStyleIdx="0" presStyleCnt="1"/>
      <dgm:spPr/>
    </dgm:pt>
    <dgm:pt modelId="{2A1D717A-7138-4790-A200-0E2A32E59CED}" type="pres">
      <dgm:prSet presAssocID="{FAC8E328-24B5-4574-85CC-5CB8ED9DC0C7}" presName="space" presStyleCnt="0"/>
      <dgm:spPr/>
    </dgm:pt>
    <dgm:pt modelId="{F0D05EC0-3D10-49FE-B9D9-8E08C75F94BE}" type="pres">
      <dgm:prSet presAssocID="{FAC8E328-24B5-4574-85CC-5CB8ED9DC0C7}" presName="rect1" presStyleLbl="alignAcc1" presStyleIdx="0" presStyleCnt="1"/>
      <dgm:spPr/>
      <dgm:t>
        <a:bodyPr/>
        <a:lstStyle/>
        <a:p>
          <a:endParaRPr lang="ru-RU"/>
        </a:p>
      </dgm:t>
    </dgm:pt>
    <dgm:pt modelId="{E05B8891-4059-44DB-8A94-E968DD640A40}" type="pres">
      <dgm:prSet presAssocID="{FAC8E328-24B5-4574-85CC-5CB8ED9DC0C7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60F0E20-CEE0-460D-A8D9-19ED138659D8}" type="presOf" srcId="{FAC8E328-24B5-4574-85CC-5CB8ED9DC0C7}" destId="{E05B8891-4059-44DB-8A94-E968DD640A40}" srcOrd="1" destOrd="0" presId="urn:microsoft.com/office/officeart/2005/8/layout/target3"/>
    <dgm:cxn modelId="{5CBE667E-EFAD-4901-9D25-8AB942E931DB}" srcId="{D6A5E1FB-FE23-4289-ADB7-E73F17F262BD}" destId="{FAC8E328-24B5-4574-85CC-5CB8ED9DC0C7}" srcOrd="0" destOrd="0" parTransId="{4190F404-123A-42ED-88C8-BB846AA0F9DC}" sibTransId="{9C2A500A-7C95-4255-B9DE-453ED45B5D7D}"/>
    <dgm:cxn modelId="{627805D7-0487-4405-9715-1D25985D44DF}" type="presOf" srcId="{FAC8E328-24B5-4574-85CC-5CB8ED9DC0C7}" destId="{F0D05EC0-3D10-49FE-B9D9-8E08C75F94BE}" srcOrd="0" destOrd="0" presId="urn:microsoft.com/office/officeart/2005/8/layout/target3"/>
    <dgm:cxn modelId="{D0674F12-11F4-42CE-B0E3-5FA6E5D396CC}" type="presOf" srcId="{D6A5E1FB-FE23-4289-ADB7-E73F17F262BD}" destId="{60F0CE93-A8B9-4A60-AE95-CFFBD9DAAD27}" srcOrd="0" destOrd="0" presId="urn:microsoft.com/office/officeart/2005/8/layout/target3"/>
    <dgm:cxn modelId="{FEE321C7-CF39-4901-A80E-A19BF2DB62ED}" type="presParOf" srcId="{60F0CE93-A8B9-4A60-AE95-CFFBD9DAAD27}" destId="{506B7271-09CF-4B70-89F1-B48F07E94538}" srcOrd="0" destOrd="0" presId="urn:microsoft.com/office/officeart/2005/8/layout/target3"/>
    <dgm:cxn modelId="{F68C1A19-D71D-45BF-950C-4A313F67DE3B}" type="presParOf" srcId="{60F0CE93-A8B9-4A60-AE95-CFFBD9DAAD27}" destId="{2A1D717A-7138-4790-A200-0E2A32E59CED}" srcOrd="1" destOrd="0" presId="urn:microsoft.com/office/officeart/2005/8/layout/target3"/>
    <dgm:cxn modelId="{C26568A2-CCFB-42D4-8E80-76DFC62B4628}" type="presParOf" srcId="{60F0CE93-A8B9-4A60-AE95-CFFBD9DAAD27}" destId="{F0D05EC0-3D10-49FE-B9D9-8E08C75F94BE}" srcOrd="2" destOrd="0" presId="urn:microsoft.com/office/officeart/2005/8/layout/target3"/>
    <dgm:cxn modelId="{BD55A450-1721-4ED5-8F70-A72647F82556}" type="presParOf" srcId="{60F0CE93-A8B9-4A60-AE95-CFFBD9DAAD27}" destId="{E05B8891-4059-44DB-8A94-E968DD640A40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93D7F54-8020-4BA5-96EC-FFBF8EB9D77B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C362E1A-86B6-4E27-8FF2-4B2A6ACD68C1}">
      <dgm:prSet custT="1"/>
      <dgm:spPr/>
      <dgm:t>
        <a:bodyPr/>
        <a:lstStyle/>
        <a:p>
          <a:pPr rtl="0"/>
          <a:r>
            <a:rPr lang="ru-RU" sz="2800" dirty="0" smtClean="0">
              <a:latin typeface="Arial" pitchFamily="34" charset="0"/>
              <a:cs typeface="Arial" pitchFamily="34" charset="0"/>
            </a:rPr>
            <a:t>Слово «эксперимент» происходит от греческого слова «experimentym» , что переводится как «проба, опыт».</a:t>
          </a:r>
          <a:endParaRPr lang="ru-RU" sz="2800" dirty="0">
            <a:latin typeface="Arial" pitchFamily="34" charset="0"/>
            <a:cs typeface="Arial" pitchFamily="34" charset="0"/>
          </a:endParaRPr>
        </a:p>
      </dgm:t>
    </dgm:pt>
    <dgm:pt modelId="{FC0EABA9-6072-4F70-B02F-E08DF73BABC9}" type="parTrans" cxnId="{7C696A3B-43CE-4129-9699-4DD499F4D94F}">
      <dgm:prSet/>
      <dgm:spPr/>
      <dgm:t>
        <a:bodyPr/>
        <a:lstStyle/>
        <a:p>
          <a:endParaRPr lang="ru-RU"/>
        </a:p>
      </dgm:t>
    </dgm:pt>
    <dgm:pt modelId="{1B7E683E-412E-4916-A654-A697A7F84BD6}" type="sibTrans" cxnId="{7C696A3B-43CE-4129-9699-4DD499F4D94F}">
      <dgm:prSet/>
      <dgm:spPr/>
      <dgm:t>
        <a:bodyPr/>
        <a:lstStyle/>
        <a:p>
          <a:endParaRPr lang="ru-RU"/>
        </a:p>
      </dgm:t>
    </dgm:pt>
    <dgm:pt modelId="{7CABA5C8-3F08-454E-B833-8ED9CA5029B7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Эксперимент - это  научно поставленный опыт, позволяющий следить за ходом явления и многократно воспроизводить его при повторении этих условий. 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2F3BF6B8-EC69-49C1-A3C8-3D0ED8F457A1}" type="parTrans" cxnId="{00186380-2ABC-499F-908C-5FE34AA62C65}">
      <dgm:prSet/>
      <dgm:spPr/>
      <dgm:t>
        <a:bodyPr/>
        <a:lstStyle/>
        <a:p>
          <a:endParaRPr lang="ru-RU"/>
        </a:p>
      </dgm:t>
    </dgm:pt>
    <dgm:pt modelId="{D77C8CB7-1A7B-442D-A780-4F44624079AF}" type="sibTrans" cxnId="{00186380-2ABC-499F-908C-5FE34AA62C65}">
      <dgm:prSet/>
      <dgm:spPr/>
      <dgm:t>
        <a:bodyPr/>
        <a:lstStyle/>
        <a:p>
          <a:endParaRPr lang="ru-RU"/>
        </a:p>
      </dgm:t>
    </dgm:pt>
    <dgm:pt modelId="{6BC358AF-07FC-4AE6-88B0-BBA3491A08B9}" type="pres">
      <dgm:prSet presAssocID="{793D7F54-8020-4BA5-96EC-FFBF8EB9D77B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CB92DD-C76A-4EFA-B689-23F2A160F593}" type="pres">
      <dgm:prSet presAssocID="{BC362E1A-86B6-4E27-8FF2-4B2A6ACD68C1}" presName="circle1" presStyleLbl="node1" presStyleIdx="0" presStyleCnt="2"/>
      <dgm:spPr/>
    </dgm:pt>
    <dgm:pt modelId="{BB6FDF42-4519-416A-93E7-005BAE1FC3BF}" type="pres">
      <dgm:prSet presAssocID="{BC362E1A-86B6-4E27-8FF2-4B2A6ACD68C1}" presName="space" presStyleCnt="0"/>
      <dgm:spPr/>
    </dgm:pt>
    <dgm:pt modelId="{9507EE21-E2B7-4FA4-B23F-A5C1BD60A791}" type="pres">
      <dgm:prSet presAssocID="{BC362E1A-86B6-4E27-8FF2-4B2A6ACD68C1}" presName="rect1" presStyleLbl="alignAcc1" presStyleIdx="0" presStyleCnt="2"/>
      <dgm:spPr/>
      <dgm:t>
        <a:bodyPr/>
        <a:lstStyle/>
        <a:p>
          <a:endParaRPr lang="ru-RU"/>
        </a:p>
      </dgm:t>
    </dgm:pt>
    <dgm:pt modelId="{B25C43B4-0A88-4E2E-87FD-FB0C4ED658C3}" type="pres">
      <dgm:prSet presAssocID="{7CABA5C8-3F08-454E-B833-8ED9CA5029B7}" presName="vertSpace2" presStyleLbl="node1" presStyleIdx="0" presStyleCnt="2"/>
      <dgm:spPr/>
    </dgm:pt>
    <dgm:pt modelId="{32C7DF2C-99F3-4C98-9946-1575B73CEED6}" type="pres">
      <dgm:prSet presAssocID="{7CABA5C8-3F08-454E-B833-8ED9CA5029B7}" presName="circle2" presStyleLbl="node1" presStyleIdx="1" presStyleCnt="2"/>
      <dgm:spPr/>
    </dgm:pt>
    <dgm:pt modelId="{3115475C-93F4-4BCF-90D7-34DE7AEE0543}" type="pres">
      <dgm:prSet presAssocID="{7CABA5C8-3F08-454E-B833-8ED9CA5029B7}" presName="rect2" presStyleLbl="alignAcc1" presStyleIdx="1" presStyleCnt="2"/>
      <dgm:spPr/>
      <dgm:t>
        <a:bodyPr/>
        <a:lstStyle/>
        <a:p>
          <a:endParaRPr lang="ru-RU"/>
        </a:p>
      </dgm:t>
    </dgm:pt>
    <dgm:pt modelId="{2DC9DD5B-8C8D-404F-81C9-71E28ADB51DE}" type="pres">
      <dgm:prSet presAssocID="{BC362E1A-86B6-4E27-8FF2-4B2A6ACD68C1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702EBE-A7E9-4E67-AFA2-4A2A9A0C53A3}" type="pres">
      <dgm:prSet presAssocID="{7CABA5C8-3F08-454E-B833-8ED9CA5029B7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186380-2ABC-499F-908C-5FE34AA62C65}" srcId="{793D7F54-8020-4BA5-96EC-FFBF8EB9D77B}" destId="{7CABA5C8-3F08-454E-B833-8ED9CA5029B7}" srcOrd="1" destOrd="0" parTransId="{2F3BF6B8-EC69-49C1-A3C8-3D0ED8F457A1}" sibTransId="{D77C8CB7-1A7B-442D-A780-4F44624079AF}"/>
    <dgm:cxn modelId="{442C6222-19E6-4F89-87DE-8A2B52D418E0}" type="presOf" srcId="{7CABA5C8-3F08-454E-B833-8ED9CA5029B7}" destId="{E0702EBE-A7E9-4E67-AFA2-4A2A9A0C53A3}" srcOrd="1" destOrd="0" presId="urn:microsoft.com/office/officeart/2005/8/layout/target3"/>
    <dgm:cxn modelId="{E2DB0635-1C80-4508-97CB-8B998224D04D}" type="presOf" srcId="{793D7F54-8020-4BA5-96EC-FFBF8EB9D77B}" destId="{6BC358AF-07FC-4AE6-88B0-BBA3491A08B9}" srcOrd="0" destOrd="0" presId="urn:microsoft.com/office/officeart/2005/8/layout/target3"/>
    <dgm:cxn modelId="{6750E98A-45F9-4AB8-B579-40ACEB170CA1}" type="presOf" srcId="{7CABA5C8-3F08-454E-B833-8ED9CA5029B7}" destId="{3115475C-93F4-4BCF-90D7-34DE7AEE0543}" srcOrd="0" destOrd="0" presId="urn:microsoft.com/office/officeart/2005/8/layout/target3"/>
    <dgm:cxn modelId="{FE7B4668-234E-46C0-9012-347FF1CC0EFC}" type="presOf" srcId="{BC362E1A-86B6-4E27-8FF2-4B2A6ACD68C1}" destId="{9507EE21-E2B7-4FA4-B23F-A5C1BD60A791}" srcOrd="0" destOrd="0" presId="urn:microsoft.com/office/officeart/2005/8/layout/target3"/>
    <dgm:cxn modelId="{7C696A3B-43CE-4129-9699-4DD499F4D94F}" srcId="{793D7F54-8020-4BA5-96EC-FFBF8EB9D77B}" destId="{BC362E1A-86B6-4E27-8FF2-4B2A6ACD68C1}" srcOrd="0" destOrd="0" parTransId="{FC0EABA9-6072-4F70-B02F-E08DF73BABC9}" sibTransId="{1B7E683E-412E-4916-A654-A697A7F84BD6}"/>
    <dgm:cxn modelId="{4A6F81B9-EADB-4535-BC48-029AA8FBF783}" type="presOf" srcId="{BC362E1A-86B6-4E27-8FF2-4B2A6ACD68C1}" destId="{2DC9DD5B-8C8D-404F-81C9-71E28ADB51DE}" srcOrd="1" destOrd="0" presId="urn:microsoft.com/office/officeart/2005/8/layout/target3"/>
    <dgm:cxn modelId="{9A5136A6-24A6-4833-947C-F7174859515D}" type="presParOf" srcId="{6BC358AF-07FC-4AE6-88B0-BBA3491A08B9}" destId="{4FCB92DD-C76A-4EFA-B689-23F2A160F593}" srcOrd="0" destOrd="0" presId="urn:microsoft.com/office/officeart/2005/8/layout/target3"/>
    <dgm:cxn modelId="{77C266BC-1096-44AF-B33A-B870EA3A7FF2}" type="presParOf" srcId="{6BC358AF-07FC-4AE6-88B0-BBA3491A08B9}" destId="{BB6FDF42-4519-416A-93E7-005BAE1FC3BF}" srcOrd="1" destOrd="0" presId="urn:microsoft.com/office/officeart/2005/8/layout/target3"/>
    <dgm:cxn modelId="{E9A9E660-0A22-465C-AEC6-7B52DB7B870D}" type="presParOf" srcId="{6BC358AF-07FC-4AE6-88B0-BBA3491A08B9}" destId="{9507EE21-E2B7-4FA4-B23F-A5C1BD60A791}" srcOrd="2" destOrd="0" presId="urn:microsoft.com/office/officeart/2005/8/layout/target3"/>
    <dgm:cxn modelId="{1C279611-BFA5-499C-8446-7C05FDEDC954}" type="presParOf" srcId="{6BC358AF-07FC-4AE6-88B0-BBA3491A08B9}" destId="{B25C43B4-0A88-4E2E-87FD-FB0C4ED658C3}" srcOrd="3" destOrd="0" presId="urn:microsoft.com/office/officeart/2005/8/layout/target3"/>
    <dgm:cxn modelId="{DBB8A19E-0133-4F8B-A26F-00F34D06AB4F}" type="presParOf" srcId="{6BC358AF-07FC-4AE6-88B0-BBA3491A08B9}" destId="{32C7DF2C-99F3-4C98-9946-1575B73CEED6}" srcOrd="4" destOrd="0" presId="urn:microsoft.com/office/officeart/2005/8/layout/target3"/>
    <dgm:cxn modelId="{E62DA6CF-EA5F-4900-A956-4D499D21E8F5}" type="presParOf" srcId="{6BC358AF-07FC-4AE6-88B0-BBA3491A08B9}" destId="{3115475C-93F4-4BCF-90D7-34DE7AEE0543}" srcOrd="5" destOrd="0" presId="urn:microsoft.com/office/officeart/2005/8/layout/target3"/>
    <dgm:cxn modelId="{94EEA6C0-3AD5-4EB5-8CD0-FDA96660D443}" type="presParOf" srcId="{6BC358AF-07FC-4AE6-88B0-BBA3491A08B9}" destId="{2DC9DD5B-8C8D-404F-81C9-71E28ADB51DE}" srcOrd="6" destOrd="0" presId="urn:microsoft.com/office/officeart/2005/8/layout/target3"/>
    <dgm:cxn modelId="{C6F41D26-B781-4BB0-9515-75FB940E9619}" type="presParOf" srcId="{6BC358AF-07FC-4AE6-88B0-BBA3491A08B9}" destId="{E0702EBE-A7E9-4E67-AFA2-4A2A9A0C53A3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D066B74-7146-48B5-8B32-88066B929DF5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450601B-B7FA-4A76-8893-D690B7F7B9AB}">
      <dgm:prSet custT="1"/>
      <dgm:spPr/>
      <dgm:t>
        <a:bodyPr/>
        <a:lstStyle/>
        <a:p>
          <a:pPr rtl="0"/>
          <a:r>
            <a:rPr lang="ru-RU" sz="4400" dirty="0" smtClean="0">
              <a:solidFill>
                <a:srgbClr val="FF0000"/>
              </a:solidFill>
            </a:rPr>
            <a:t>Техника безопасности!</a:t>
          </a:r>
          <a:br>
            <a:rPr lang="ru-RU" sz="4400" dirty="0" smtClean="0">
              <a:solidFill>
                <a:srgbClr val="FF0000"/>
              </a:solidFill>
            </a:rPr>
          </a:br>
          <a:endParaRPr lang="ru-RU" sz="4400" dirty="0">
            <a:solidFill>
              <a:srgbClr val="FF0000"/>
            </a:solidFill>
          </a:endParaRPr>
        </a:p>
      </dgm:t>
    </dgm:pt>
    <dgm:pt modelId="{4539F8F7-9607-4B84-B2F3-F13C15525D23}" type="parTrans" cxnId="{C373A516-1E13-456C-B896-E6C442D3D5CC}">
      <dgm:prSet/>
      <dgm:spPr/>
      <dgm:t>
        <a:bodyPr/>
        <a:lstStyle/>
        <a:p>
          <a:endParaRPr lang="ru-RU"/>
        </a:p>
      </dgm:t>
    </dgm:pt>
    <dgm:pt modelId="{D3577232-C9F2-41AD-B1D1-2ADA29440D27}" type="sibTrans" cxnId="{C373A516-1E13-456C-B896-E6C442D3D5CC}">
      <dgm:prSet/>
      <dgm:spPr/>
      <dgm:t>
        <a:bodyPr/>
        <a:lstStyle/>
        <a:p>
          <a:endParaRPr lang="ru-RU"/>
        </a:p>
      </dgm:t>
    </dgm:pt>
    <dgm:pt modelId="{6AB33943-3882-4FF8-A3C3-0E7FA4B09A61}" type="pres">
      <dgm:prSet presAssocID="{8D066B74-7146-48B5-8B32-88066B929DF5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EAB365-C1E2-4B10-97A1-5DB94BC072F5}" type="pres">
      <dgm:prSet presAssocID="{0450601B-B7FA-4A76-8893-D690B7F7B9AB}" presName="circle1" presStyleLbl="node1" presStyleIdx="0" presStyleCnt="1"/>
      <dgm:spPr/>
    </dgm:pt>
    <dgm:pt modelId="{C24FCBDB-04F9-4652-820F-10CC3A7D5F07}" type="pres">
      <dgm:prSet presAssocID="{0450601B-B7FA-4A76-8893-D690B7F7B9AB}" presName="space" presStyleCnt="0"/>
      <dgm:spPr/>
    </dgm:pt>
    <dgm:pt modelId="{732B9AC6-B638-4994-A57F-7D75BA82CB32}" type="pres">
      <dgm:prSet presAssocID="{0450601B-B7FA-4A76-8893-D690B7F7B9AB}" presName="rect1" presStyleLbl="alignAcc1" presStyleIdx="0" presStyleCnt="1" custLinFactNeighborX="-373" custLinFactNeighborY="970"/>
      <dgm:spPr/>
      <dgm:t>
        <a:bodyPr/>
        <a:lstStyle/>
        <a:p>
          <a:endParaRPr lang="ru-RU"/>
        </a:p>
      </dgm:t>
    </dgm:pt>
    <dgm:pt modelId="{62A4CFD9-2E3C-4E88-9E6A-5B8616F30C20}" type="pres">
      <dgm:prSet presAssocID="{0450601B-B7FA-4A76-8893-D690B7F7B9AB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373A516-1E13-456C-B896-E6C442D3D5CC}" srcId="{8D066B74-7146-48B5-8B32-88066B929DF5}" destId="{0450601B-B7FA-4A76-8893-D690B7F7B9AB}" srcOrd="0" destOrd="0" parTransId="{4539F8F7-9607-4B84-B2F3-F13C15525D23}" sibTransId="{D3577232-C9F2-41AD-B1D1-2ADA29440D27}"/>
    <dgm:cxn modelId="{AADB46D4-B311-4D89-B5D9-7F3CD3419287}" type="presOf" srcId="{0450601B-B7FA-4A76-8893-D690B7F7B9AB}" destId="{62A4CFD9-2E3C-4E88-9E6A-5B8616F30C20}" srcOrd="1" destOrd="0" presId="urn:microsoft.com/office/officeart/2005/8/layout/target3"/>
    <dgm:cxn modelId="{9395CA10-1DC9-48FE-9169-C5954BC7EA4F}" type="presOf" srcId="{0450601B-B7FA-4A76-8893-D690B7F7B9AB}" destId="{732B9AC6-B638-4994-A57F-7D75BA82CB32}" srcOrd="0" destOrd="0" presId="urn:microsoft.com/office/officeart/2005/8/layout/target3"/>
    <dgm:cxn modelId="{CD45455B-BB2D-4225-B326-07B19D3FB4CC}" type="presOf" srcId="{8D066B74-7146-48B5-8B32-88066B929DF5}" destId="{6AB33943-3882-4FF8-A3C3-0E7FA4B09A61}" srcOrd="0" destOrd="0" presId="urn:microsoft.com/office/officeart/2005/8/layout/target3"/>
    <dgm:cxn modelId="{E25FE6D2-9CCE-4F74-8F8D-3267CFAA3548}" type="presParOf" srcId="{6AB33943-3882-4FF8-A3C3-0E7FA4B09A61}" destId="{5CEAB365-C1E2-4B10-97A1-5DB94BC072F5}" srcOrd="0" destOrd="0" presId="urn:microsoft.com/office/officeart/2005/8/layout/target3"/>
    <dgm:cxn modelId="{70789BBC-0B81-495F-8700-C9F7A181E935}" type="presParOf" srcId="{6AB33943-3882-4FF8-A3C3-0E7FA4B09A61}" destId="{C24FCBDB-04F9-4652-820F-10CC3A7D5F07}" srcOrd="1" destOrd="0" presId="urn:microsoft.com/office/officeart/2005/8/layout/target3"/>
    <dgm:cxn modelId="{C2B2D8F1-A88B-4456-AA81-5BC06DF0F045}" type="presParOf" srcId="{6AB33943-3882-4FF8-A3C3-0E7FA4B09A61}" destId="{732B9AC6-B638-4994-A57F-7D75BA82CB32}" srcOrd="2" destOrd="0" presId="urn:microsoft.com/office/officeart/2005/8/layout/target3"/>
    <dgm:cxn modelId="{A31B8E8C-FF8A-40DC-A1A1-F6BADEEF5295}" type="presParOf" srcId="{6AB33943-3882-4FF8-A3C3-0E7FA4B09A61}" destId="{62A4CFD9-2E3C-4E88-9E6A-5B8616F30C20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991540-373B-4CED-927C-B412E42AC6A0}">
      <dsp:nvSpPr>
        <dsp:cNvPr id="0" name=""/>
        <dsp:cNvSpPr/>
      </dsp:nvSpPr>
      <dsp:spPr>
        <a:xfrm>
          <a:off x="1143000" y="0"/>
          <a:ext cx="6858000" cy="6858000"/>
        </a:xfrm>
        <a:prstGeom prst="diamond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B6C9EE-1067-453E-A31C-DFD5C68F04B5}">
      <dsp:nvSpPr>
        <dsp:cNvPr id="0" name=""/>
        <dsp:cNvSpPr/>
      </dsp:nvSpPr>
      <dsp:spPr>
        <a:xfrm>
          <a:off x="1794510" y="651509"/>
          <a:ext cx="2674620" cy="26746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Внеклассное мероприятие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25074" y="782073"/>
        <a:ext cx="2413492" cy="2413492"/>
      </dsp:txXfrm>
    </dsp:sp>
    <dsp:sp modelId="{ED5AFAF3-5EED-4F9F-8527-60CF031170A7}">
      <dsp:nvSpPr>
        <dsp:cNvPr id="0" name=""/>
        <dsp:cNvSpPr/>
      </dsp:nvSpPr>
      <dsp:spPr>
        <a:xfrm>
          <a:off x="4674870" y="651509"/>
          <a:ext cx="2674620" cy="26746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ru-RU" sz="2800" kern="1200" dirty="0" err="1" smtClean="0">
              <a:latin typeface="Times New Roman" pitchFamily="18" charset="0"/>
              <a:cs typeface="Times New Roman" pitchFamily="18" charset="0"/>
            </a:rPr>
            <a:t>Исследова</a:t>
          </a:r>
          <a:endParaRPr lang="ru-RU" sz="280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err="1" smtClean="0">
              <a:latin typeface="Times New Roman" pitchFamily="18" charset="0"/>
              <a:cs typeface="Times New Roman" pitchFamily="18" charset="0"/>
            </a:rPr>
            <a:t>тельская</a:t>
          </a: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 лаборатория»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805434" y="782073"/>
        <a:ext cx="2413492" cy="2413492"/>
      </dsp:txXfrm>
    </dsp:sp>
    <dsp:sp modelId="{C315C9C7-EC6A-4545-9D31-79387860E81F}">
      <dsp:nvSpPr>
        <dsp:cNvPr id="0" name=""/>
        <dsp:cNvSpPr/>
      </dsp:nvSpPr>
      <dsp:spPr>
        <a:xfrm>
          <a:off x="1794510" y="3531870"/>
          <a:ext cx="2674620" cy="267462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Ефимова Г.Б., учитель математики МБОУ </a:t>
          </a:r>
          <a:r>
            <a:rPr lang="ru-RU" sz="2800" kern="1200" dirty="0" err="1" smtClean="0">
              <a:latin typeface="Times New Roman" pitchFamily="18" charset="0"/>
              <a:cs typeface="Times New Roman" pitchFamily="18" charset="0"/>
            </a:rPr>
            <a:t>Струго</a:t>
          </a: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 – </a:t>
          </a:r>
          <a:r>
            <a:rPr lang="ru-RU" sz="2800" kern="1200" dirty="0" err="1" smtClean="0">
              <a:latin typeface="Times New Roman" pitchFamily="18" charset="0"/>
              <a:cs typeface="Times New Roman" pitchFamily="18" charset="0"/>
            </a:rPr>
            <a:t>Красненская</a:t>
          </a: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  СОШ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25074" y="3662434"/>
        <a:ext cx="2413492" cy="2413492"/>
      </dsp:txXfrm>
    </dsp:sp>
    <dsp:sp modelId="{6F648226-C2B4-4666-AB3E-920E55F15185}">
      <dsp:nvSpPr>
        <dsp:cNvPr id="0" name=""/>
        <dsp:cNvSpPr/>
      </dsp:nvSpPr>
      <dsp:spPr>
        <a:xfrm>
          <a:off x="4674870" y="3531870"/>
          <a:ext cx="2674620" cy="26746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2013</a:t>
          </a:r>
          <a:endParaRPr lang="ru-RU" sz="2800" kern="1200" dirty="0"/>
        </a:p>
      </dsp:txBody>
      <dsp:txXfrm>
        <a:off x="4805434" y="3662434"/>
        <a:ext cx="2413492" cy="241349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8846C9-5B86-488D-8976-C8FCEFBEB133}">
      <dsp:nvSpPr>
        <dsp:cNvPr id="0" name=""/>
        <dsp:cNvSpPr/>
      </dsp:nvSpPr>
      <dsp:spPr>
        <a:xfrm>
          <a:off x="0" y="0"/>
          <a:ext cx="4525963" cy="452596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AEBC29-B9DD-49FD-960F-F0A819F83CAC}">
      <dsp:nvSpPr>
        <dsp:cNvPr id="0" name=""/>
        <dsp:cNvSpPr/>
      </dsp:nvSpPr>
      <dsp:spPr>
        <a:xfrm>
          <a:off x="2262981" y="0"/>
          <a:ext cx="5966618" cy="45259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6220" tIns="236220" rIns="236220" bIns="236220" numCol="1" spcCol="1270" anchor="ctr" anchorCtr="0">
          <a:noAutofit/>
        </a:bodyPr>
        <a:lstStyle/>
        <a:p>
          <a:pPr lvl="0" algn="ctr" defTabSz="2755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200" kern="1200" dirty="0" smtClean="0"/>
            <a:t>Исследование</a:t>
          </a:r>
          <a:endParaRPr lang="ru-RU" sz="6200" kern="1200" dirty="0"/>
        </a:p>
      </dsp:txBody>
      <dsp:txXfrm>
        <a:off x="2262981" y="0"/>
        <a:ext cx="5966618" cy="1357791"/>
      </dsp:txXfrm>
    </dsp:sp>
    <dsp:sp modelId="{BE6C7E1E-9724-4544-BD85-86FC8FA6C8EC}">
      <dsp:nvSpPr>
        <dsp:cNvPr id="0" name=""/>
        <dsp:cNvSpPr/>
      </dsp:nvSpPr>
      <dsp:spPr>
        <a:xfrm>
          <a:off x="792044" y="1357791"/>
          <a:ext cx="2941873" cy="294187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AECAE0-51BF-47B6-8AF7-FD9AB05955FD}">
      <dsp:nvSpPr>
        <dsp:cNvPr id="0" name=""/>
        <dsp:cNvSpPr/>
      </dsp:nvSpPr>
      <dsp:spPr>
        <a:xfrm>
          <a:off x="2262981" y="1357791"/>
          <a:ext cx="5966618" cy="29418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6220" tIns="236220" rIns="236220" bIns="236220" numCol="1" spcCol="1270" anchor="ctr" anchorCtr="0">
          <a:noAutofit/>
        </a:bodyPr>
        <a:lstStyle/>
        <a:p>
          <a:pPr lvl="0" algn="ctr" defTabSz="2755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200" kern="1200" dirty="0" smtClean="0"/>
            <a:t> Гипотеза</a:t>
          </a:r>
          <a:endParaRPr lang="ru-RU" sz="6200" kern="1200" dirty="0"/>
        </a:p>
      </dsp:txBody>
      <dsp:txXfrm>
        <a:off x="2262981" y="1357791"/>
        <a:ext cx="5966618" cy="1357787"/>
      </dsp:txXfrm>
    </dsp:sp>
    <dsp:sp modelId="{F4DE5C37-884A-4A18-9527-477CE9664EB4}">
      <dsp:nvSpPr>
        <dsp:cNvPr id="0" name=""/>
        <dsp:cNvSpPr/>
      </dsp:nvSpPr>
      <dsp:spPr>
        <a:xfrm>
          <a:off x="1584087" y="2715579"/>
          <a:ext cx="1357787" cy="135778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0B9E3A-E07D-4BDE-AF10-CE9197D28122}">
      <dsp:nvSpPr>
        <dsp:cNvPr id="0" name=""/>
        <dsp:cNvSpPr/>
      </dsp:nvSpPr>
      <dsp:spPr>
        <a:xfrm>
          <a:off x="2262981" y="2715579"/>
          <a:ext cx="5966618" cy="13577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6220" tIns="236220" rIns="236220" bIns="236220" numCol="1" spcCol="1270" anchor="ctr" anchorCtr="0">
          <a:noAutofit/>
        </a:bodyPr>
        <a:lstStyle/>
        <a:p>
          <a:pPr lvl="0" algn="ctr" defTabSz="2755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200" kern="1200" dirty="0" smtClean="0"/>
            <a:t>Эксперимент</a:t>
          </a:r>
          <a:endParaRPr lang="ru-RU" sz="6200" kern="1200" dirty="0"/>
        </a:p>
      </dsp:txBody>
      <dsp:txXfrm>
        <a:off x="2262981" y="2715579"/>
        <a:ext cx="5966618" cy="135778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00">
            <a:alpha val="4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13" Type="http://schemas.openxmlformats.org/officeDocument/2006/relationships/image" Target="http://s10.rimg.info/d34f2eae1c233279fee2708658a1744a.gif" TargetMode="External"/><Relationship Id="rId3" Type="http://schemas.openxmlformats.org/officeDocument/2006/relationships/image" Target="../media/image8.gif"/><Relationship Id="rId7" Type="http://schemas.openxmlformats.org/officeDocument/2006/relationships/image" Target="../media/image10.gif"/><Relationship Id="rId12" Type="http://schemas.openxmlformats.org/officeDocument/2006/relationships/image" Target="../media/image14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11" Type="http://schemas.openxmlformats.org/officeDocument/2006/relationships/image" Target="../media/image13.gif"/><Relationship Id="rId5" Type="http://schemas.openxmlformats.org/officeDocument/2006/relationships/hyperlink" Target="http://smiles.33b.ru/smile.91121.html" TargetMode="External"/><Relationship Id="rId10" Type="http://schemas.openxmlformats.org/officeDocument/2006/relationships/hyperlink" Target="javascript:void(0)" TargetMode="External"/><Relationship Id="rId4" Type="http://schemas.openxmlformats.org/officeDocument/2006/relationships/image" Target="http://s7.rimg.info/fd5bf80e71ddfaef64d82083ebee024e.gif" TargetMode="External"/><Relationship Id="rId9" Type="http://schemas.openxmlformats.org/officeDocument/2006/relationships/image" Target="../media/image12.gif"/><Relationship Id="rId14" Type="http://schemas.openxmlformats.org/officeDocument/2006/relationships/image" Target="../media/image15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3" Type="http://schemas.openxmlformats.org/officeDocument/2006/relationships/diagramLayout" Target="../diagrams/layout9.xml"/><Relationship Id="rId7" Type="http://schemas.openxmlformats.org/officeDocument/2006/relationships/diagramData" Target="../diagrams/data10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0" Type="http://schemas.openxmlformats.org/officeDocument/2006/relationships/diagramColors" Target="../diagrams/colors10.xml"/><Relationship Id="rId4" Type="http://schemas.openxmlformats.org/officeDocument/2006/relationships/diagramQuickStyle" Target="../diagrams/quickStyle9.xml"/><Relationship Id="rId9" Type="http://schemas.openxmlformats.org/officeDocument/2006/relationships/diagramQuickStyle" Target="../diagrams/quickStyle1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3" Type="http://schemas.openxmlformats.org/officeDocument/2006/relationships/diagramLayout" Target="../diagrams/layout11.xml"/><Relationship Id="rId7" Type="http://schemas.openxmlformats.org/officeDocument/2006/relationships/diagramData" Target="../diagrams/data12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11" Type="http://schemas.microsoft.com/office/2007/relationships/diagramDrawing" Target="../diagrams/drawing12.xml"/><Relationship Id="rId5" Type="http://schemas.openxmlformats.org/officeDocument/2006/relationships/diagramColors" Target="../diagrams/colors11.xml"/><Relationship Id="rId10" Type="http://schemas.openxmlformats.org/officeDocument/2006/relationships/diagramColors" Target="../diagrams/colors12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.xml"/><Relationship Id="rId3" Type="http://schemas.openxmlformats.org/officeDocument/2006/relationships/diagramLayout" Target="../diagrams/layout13.xml"/><Relationship Id="rId7" Type="http://schemas.openxmlformats.org/officeDocument/2006/relationships/diagramData" Target="../diagrams/data14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11" Type="http://schemas.microsoft.com/office/2007/relationships/diagramDrawing" Target="../diagrams/drawing14.xml"/><Relationship Id="rId5" Type="http://schemas.openxmlformats.org/officeDocument/2006/relationships/diagramColors" Target="../diagrams/colors13.xml"/><Relationship Id="rId10" Type="http://schemas.openxmlformats.org/officeDocument/2006/relationships/diagramColors" Target="../diagrams/colors14.xml"/><Relationship Id="rId4" Type="http://schemas.openxmlformats.org/officeDocument/2006/relationships/diagramQuickStyle" Target="../diagrams/quickStyle13.xml"/><Relationship Id="rId9" Type="http://schemas.openxmlformats.org/officeDocument/2006/relationships/diagramQuickStyle" Target="../diagrams/quickStyle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хема 9"/>
          <p:cNvGraphicFramePr/>
          <p:nvPr/>
        </p:nvGraphicFramePr>
        <p:xfrm>
          <a:off x="428596" y="142852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214282" y="1500174"/>
          <a:ext cx="8715436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188912"/>
            <a:ext cx="8424862" cy="1454137"/>
          </a:xfrm>
          <a:noFill/>
          <a:ln/>
        </p:spPr>
        <p:txBody>
          <a:bodyPr>
            <a:normAutofit fontScale="90000"/>
          </a:bodyPr>
          <a:lstStyle/>
          <a:p>
            <a:r>
              <a:rPr lang="ru-RU" sz="3100" dirty="0" smtClean="0"/>
              <a:t>Во все времена человек большинство знаний добывал не путем рассуждений и догадок, а из собственного трудового опыта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1205" name="Picture 5" descr="oldman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229225"/>
            <a:ext cx="16922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8" name="Picture 8" descr="http://s7.rimg.info/fd5bf80e71ddfaef64d82083ebee024e.gif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2843213" y="5445125"/>
            <a:ext cx="923925" cy="885825"/>
          </a:xfrm>
          <a:prstGeom prst="rect">
            <a:avLst/>
          </a:prstGeom>
          <a:noFill/>
        </p:spPr>
      </p:pic>
      <p:pic>
        <p:nvPicPr>
          <p:cNvPr id="51209" name="Picture 9" descr="dece7597c101a20574708c1fefbbc21a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907088"/>
            <a:ext cx="3243263" cy="950912"/>
          </a:xfrm>
          <a:prstGeom prst="rect">
            <a:avLst/>
          </a:prstGeom>
          <a:noFill/>
        </p:spPr>
      </p:pic>
      <p:pic>
        <p:nvPicPr>
          <p:cNvPr id="51210" name="Picture 10" descr="mw05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2786058"/>
            <a:ext cx="1643063" cy="217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1" name="Picture 11" descr="afficher_image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43738" y="4095750"/>
            <a:ext cx="2100262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2" name="Picture 12" descr="mw05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500166" y="1571612"/>
            <a:ext cx="18573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3" name="tb_MMj0283702" descr="Имя файла: j0283702.gif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643834" y="3071810"/>
            <a:ext cx="1223963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4" name="Picture 14" descr="http://s10.rimg.info/d34f2eae1c233279fee2708658a1744a.gif"/>
          <p:cNvPicPr>
            <a:picLocks noChangeAspect="1" noChangeArrowheads="1"/>
          </p:cNvPicPr>
          <p:nvPr/>
        </p:nvPicPr>
        <p:blipFill>
          <a:blip r:embed="rId12" r:link="rId13"/>
          <a:srcRect/>
          <a:stretch>
            <a:fillRect/>
          </a:stretch>
        </p:blipFill>
        <p:spPr bwMode="auto">
          <a:xfrm>
            <a:off x="6215074" y="1643050"/>
            <a:ext cx="1366838" cy="2024062"/>
          </a:xfrm>
          <a:prstGeom prst="rect">
            <a:avLst/>
          </a:prstGeom>
          <a:noFill/>
        </p:spPr>
      </p:pic>
      <p:pic>
        <p:nvPicPr>
          <p:cNvPr id="51215" name="Picture 15" descr="735d7932bd481d594b3fde83686795c8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286116" y="3357562"/>
            <a:ext cx="2771775" cy="201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0" presetClass="entr" presetSubtype="0" decel="10000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8291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Заполнение таблицы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571612"/>
          <a:ext cx="8229600" cy="3571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404"/>
                <a:gridCol w="2386058"/>
                <a:gridCol w="2671738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dirty="0" smtClean="0">
                          <a:latin typeface="Arial" pitchFamily="34" charset="0"/>
                          <a:cs typeface="Arial" pitchFamily="34" charset="0"/>
                        </a:rPr>
                        <a:t>№ задания</a:t>
                      </a:r>
                      <a:endParaRPr lang="ru-RU" sz="2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0" dirty="0" smtClean="0">
                          <a:latin typeface="Arial" pitchFamily="34" charset="0"/>
                          <a:cs typeface="Arial" pitchFamily="34" charset="0"/>
                        </a:rPr>
                        <a:t>Гипотеза</a:t>
                      </a:r>
                      <a:endParaRPr lang="ru-RU" sz="2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0" dirty="0" smtClean="0">
                          <a:latin typeface="Arial" pitchFamily="34" charset="0"/>
                          <a:cs typeface="Arial" pitchFamily="34" charset="0"/>
                        </a:rPr>
                        <a:t>Результат эксперимента</a:t>
                      </a:r>
                      <a:endParaRPr lang="ru-RU" sz="2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0" dirty="0" smtClean="0">
                          <a:latin typeface="Arial" pitchFamily="34" charset="0"/>
                          <a:cs typeface="Arial" pitchFamily="34" charset="0"/>
                        </a:rPr>
                        <a:t>Вывод</a:t>
                      </a:r>
                      <a:endParaRPr lang="ru-RU" sz="2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0" dirty="0" smtClean="0">
                          <a:latin typeface="Arial" pitchFamily="34" charset="0"/>
                          <a:cs typeface="Arial" pitchFamily="34" charset="0"/>
                        </a:rPr>
                        <a:t>1(а)</a:t>
                      </a:r>
                      <a:endParaRPr lang="ru-RU" sz="2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mtClean="0"/>
                        <a:t>Не сможет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mtClean="0"/>
                        <a:t>Принц пришел на то же место, откуда начал свой путь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mtClean="0"/>
                        <a:t>Гипотеза подтвердилась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1(б)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mtClean="0"/>
                        <a:t>Не</a:t>
                      </a:r>
                      <a:r>
                        <a:rPr lang="ru-RU" baseline="0" smtClean="0"/>
                        <a:t> сможет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mtClean="0"/>
                        <a:t>Принц спас принцессу и они вернулись обратно во Дворец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Гипотеза не подтвердилась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2910" y="0"/>
            <a:ext cx="83393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Заполнение таблицы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571612"/>
          <a:ext cx="8229600" cy="329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404"/>
                <a:gridCol w="2386058"/>
                <a:gridCol w="2671738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0" dirty="0" smtClean="0">
                          <a:latin typeface="Arial" pitchFamily="34" charset="0"/>
                          <a:cs typeface="Arial" pitchFamily="34" charset="0"/>
                        </a:rPr>
                        <a:t>№ задания</a:t>
                      </a:r>
                      <a:endParaRPr lang="ru-RU" sz="2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0" dirty="0" smtClean="0">
                          <a:latin typeface="Arial" pitchFamily="34" charset="0"/>
                          <a:cs typeface="Arial" pitchFamily="34" charset="0"/>
                        </a:rPr>
                        <a:t>Гипотеза</a:t>
                      </a:r>
                      <a:endParaRPr lang="ru-RU" sz="2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0" dirty="0" smtClean="0">
                          <a:latin typeface="Arial" pitchFamily="34" charset="0"/>
                          <a:cs typeface="Arial" pitchFamily="34" charset="0"/>
                        </a:rPr>
                        <a:t>Результат эксперимента</a:t>
                      </a:r>
                      <a:endParaRPr lang="ru-RU" sz="2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0" dirty="0" smtClean="0">
                          <a:latin typeface="Arial" pitchFamily="34" charset="0"/>
                          <a:cs typeface="Arial" pitchFamily="34" charset="0"/>
                        </a:rPr>
                        <a:t>Вывод</a:t>
                      </a:r>
                      <a:endParaRPr lang="ru-RU" sz="2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0" dirty="0" smtClean="0">
                          <a:latin typeface="Arial" pitchFamily="34" charset="0"/>
                          <a:cs typeface="Arial" pitchFamily="34" charset="0"/>
                        </a:rPr>
                        <a:t>2(а)</a:t>
                      </a:r>
                      <a:endParaRPr lang="ru-RU" sz="2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Будет два кольца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Получили</a:t>
                      </a:r>
                      <a:r>
                        <a:rPr lang="ru-RU" baseline="0" dirty="0" smtClean="0"/>
                        <a:t> два кольца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Гипотеза подтвердилась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2(б)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Будет две</a:t>
                      </a:r>
                      <a:r>
                        <a:rPr lang="ru-RU" baseline="0" dirty="0" smtClean="0"/>
                        <a:t> ленты Мебиуса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Получили одну в два раза уже и в два раза длиннее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Гипотеза не подтвердилась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Обратите внимание на: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Из  скольких колец, листов Мебиуса состоит, получившаяся фигура.</a:t>
            </a:r>
          </a:p>
          <a:p>
            <a:r>
              <a:rPr lang="ru-RU" dirty="0" smtClean="0"/>
              <a:t>Соотношение длины, ширины получившихся колец, листов Мебиуса.</a:t>
            </a:r>
          </a:p>
          <a:p>
            <a:r>
              <a:rPr lang="ru-RU" dirty="0" smtClean="0"/>
              <a:t>Сколько раз перекручена полоса бумаги.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143000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6600" dirty="0" smtClean="0"/>
              <a:t>    Этот                 удивительный,  загадочный  </a:t>
            </a:r>
          </a:p>
          <a:p>
            <a:pPr>
              <a:buNone/>
            </a:pPr>
            <a:r>
              <a:rPr lang="ru-RU" sz="6600" dirty="0" smtClean="0"/>
              <a:t>       лист   Мёбиуса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Морис Эшер 1948 г. 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85861"/>
            <a:ext cx="6447900" cy="5377548"/>
          </a:xfrm>
          <a:prstGeom prst="rect">
            <a:avLst/>
          </a:prstGeom>
          <a:noFill/>
          <a:ln w="127000" cmpd="tri">
            <a:solidFill>
              <a:srgbClr val="FFC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latin typeface="Arial" pitchFamily="34" charset="0"/>
                <a:cs typeface="Arial" pitchFamily="34" charset="0"/>
              </a:rPr>
              <a:t>Если вы проследите путь муравьев на литографии </a:t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"Лента Мебиуса II"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Морис Эшер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), то увидите, что муравьи ползут не по противоположным поверхностям ленты, а по одной и той же.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500306"/>
            <a:ext cx="8773006" cy="4079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Лиза Рей. «Корабль в бесконечности»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600200"/>
            <a:ext cx="5000660" cy="5071663"/>
          </a:xfrm>
          <a:prstGeom prst="rect">
            <a:avLst/>
          </a:prstGeom>
          <a:noFill/>
          <a:ln w="127000" cmpd="tri">
            <a:solidFill>
              <a:srgbClr val="FFC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Макс Билл. Непрерывность 1947 г.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24062" y="1214422"/>
            <a:ext cx="6004245" cy="4601384"/>
          </a:xfrm>
          <a:prstGeom prst="rect">
            <a:avLst/>
          </a:prstGeom>
          <a:noFill/>
          <a:ln w="127000" cmpd="tri">
            <a:solidFill>
              <a:srgbClr val="FFC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86050" y="648470"/>
            <a:ext cx="3929090" cy="5893635"/>
          </a:xfrm>
          <a:prstGeom prst="rect">
            <a:avLst/>
          </a:prstGeom>
          <a:noFill/>
          <a:ln w="127000" cmpd="tri">
            <a:solidFill>
              <a:srgbClr val="FFC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Памятник Ю. А. Гагарину, в Подмосковье.</a:t>
            </a:r>
            <a:endParaRPr lang="ru-RU" sz="36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6139" y="1500174"/>
            <a:ext cx="3821638" cy="5160510"/>
          </a:xfrm>
          <a:prstGeom prst="rect">
            <a:avLst/>
          </a:prstGeom>
          <a:noFill/>
          <a:ln w="127000" cmpd="tri">
            <a:solidFill>
              <a:srgbClr val="FFC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77757" y="1500174"/>
            <a:ext cx="7103777" cy="5072097"/>
          </a:xfrm>
          <a:prstGeom prst="rect">
            <a:avLst/>
          </a:prstGeom>
          <a:noFill/>
          <a:ln w="127000" cmpd="tri">
            <a:solidFill>
              <a:srgbClr val="FFC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7422" y="214290"/>
            <a:ext cx="4844089" cy="6458786"/>
          </a:xfrm>
          <a:prstGeom prst="rect">
            <a:avLst/>
          </a:prstGeom>
          <a:noFill/>
          <a:ln w="127000" cmpd="tri">
            <a:solidFill>
              <a:srgbClr val="FFC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72198" y="274638"/>
            <a:ext cx="3071802" cy="6369072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Компания BIG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Architects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представила невероятный проект новой библиотеки, который будет служить в качестве многофункционального культурного центра Астаны Казахстана. </a:t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>Новая библиотека будет охватывать не только книги, но и пространство и время. Проект включает 4 архетипа – круг, ротонда, арка и юрта – которые сливаются в форму листа Мёбиуса.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6072198" cy="4643470"/>
          </a:xfrm>
          <a:prstGeom prst="rect">
            <a:avLst/>
          </a:prstGeom>
          <a:noFill/>
          <a:ln w="127000" cmpd="tri">
            <a:solidFill>
              <a:srgbClr val="FFC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Шарф восьмерка или лист Мебиуса?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43249" y="1500174"/>
            <a:ext cx="3643338" cy="4857784"/>
          </a:xfrm>
          <a:prstGeom prst="rect">
            <a:avLst/>
          </a:prstGeom>
          <a:noFill/>
          <a:ln w="127000" cmpd="tri">
            <a:solidFill>
              <a:srgbClr val="FFC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2" descr="vselennaya_kak_dodekaedr_0.jpg"/>
          <p:cNvPicPr>
            <a:picLocks noChangeAspect="1"/>
          </p:cNvPicPr>
          <p:nvPr/>
        </p:nvPicPr>
        <p:blipFill>
          <a:blip r:embed="rId2"/>
          <a:srcRect b="8124"/>
          <a:stretch>
            <a:fillRect/>
          </a:stretch>
        </p:blipFill>
        <p:spPr bwMode="auto">
          <a:xfrm>
            <a:off x="357188" y="428625"/>
            <a:ext cx="8389937" cy="5929313"/>
          </a:xfrm>
          <a:prstGeom prst="rect">
            <a:avLst/>
          </a:prstGeom>
          <a:noFill/>
          <a:ln w="76200" cmpd="tri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лист мёбиуса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350" y="1412875"/>
            <a:ext cx="6473825" cy="4856163"/>
          </a:xfrm>
          <a:prstGeom prst="rect">
            <a:avLst/>
          </a:prstGeom>
          <a:noFill/>
          <a:ln w="127000" cmpd="tri">
            <a:solidFill>
              <a:srgbClr val="FFC000"/>
            </a:solidFill>
            <a:miter lim="800000"/>
            <a:headEnd/>
            <a:tailEnd/>
          </a:ln>
        </p:spPr>
      </p:pic>
      <p:sp>
        <p:nvSpPr>
          <p:cNvPr id="717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/>
              <a:t>Лист Мебиуса в природе.</a:t>
            </a:r>
          </a:p>
        </p:txBody>
      </p:sp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642918"/>
            <a:ext cx="7286676" cy="5465007"/>
          </a:xfrm>
          <a:prstGeom prst="rect">
            <a:avLst/>
          </a:prstGeom>
          <a:noFill/>
          <a:ln w="127000" cmpd="tri">
            <a:solidFill>
              <a:srgbClr val="FFC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28" y="274638"/>
            <a:ext cx="4143372" cy="6297634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А.Дж.Дейч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«Лист Мебиуса»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2. Энциклопедия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«Я познаю мир»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Мартин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Гарднер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«Математическая шкатулка»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Википедия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571480"/>
            <a:ext cx="4411760" cy="6071230"/>
          </a:xfrm>
          <a:prstGeom prst="rect">
            <a:avLst/>
          </a:prstGeom>
          <a:noFill/>
          <a:ln w="127000" cmpd="tri">
            <a:solidFill>
              <a:srgbClr val="FFC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mmebi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3"/>
            <a:ext cx="4500594" cy="5464639"/>
          </a:xfrm>
          <a:prstGeom prst="rect">
            <a:avLst/>
          </a:prstGeom>
          <a:noFill/>
          <a:ln w="127000" cmpd="tri">
            <a:solidFill>
              <a:srgbClr val="FFC000"/>
            </a:solidFill>
            <a:miter lim="800000"/>
            <a:headEnd/>
            <a:tailEnd/>
          </a:ln>
        </p:spPr>
      </p:pic>
      <p:sp>
        <p:nvSpPr>
          <p:cNvPr id="18435" name="Rectangle 3"/>
          <p:cNvSpPr>
            <a:spLocks noGrp="1" noChangeArrowheads="1"/>
          </p:cNvSpPr>
          <p:nvPr>
            <p:ph type="title"/>
          </p:nvPr>
        </p:nvSpPr>
        <p:spPr>
          <a:xfrm>
            <a:off x="4787900" y="285728"/>
            <a:ext cx="4162425" cy="392908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Август Фердинанд </a:t>
            </a:r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Мёбиус </a:t>
            </a:r>
            <a: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(1790-1868</a:t>
            </a:r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</a:t>
            </a:r>
            <a:b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занимался</a:t>
            </a:r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астрономией и математикой</a:t>
            </a:r>
            <a:endParaRPr lang="ru-RU" sz="2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4" name="Picture 4" descr="mebiu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4429132"/>
            <a:ext cx="3251328" cy="2216152"/>
          </a:xfrm>
          <a:prstGeom prst="rect">
            <a:avLst/>
          </a:prstGeom>
          <a:noFill/>
          <a:ln w="76200" cmpd="tri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4437063"/>
            <a:ext cx="8805862" cy="2160587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/>
              <a:t>Лист Мёбиуса относится к числу «математических неожиданностей». </a:t>
            </a:r>
          </a:p>
          <a:p>
            <a:pPr marL="0" indent="0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/>
              <a:t>Рассказывают, что открыть свой «лист» Мёбиусу помогла служанка, сшившая однажды неправильно концы ленты.</a:t>
            </a:r>
          </a:p>
          <a:p>
            <a:pPr marL="0" indent="0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800"/>
          </a:p>
        </p:txBody>
      </p:sp>
      <p:pic>
        <p:nvPicPr>
          <p:cNvPr id="9220" name="Picture 6" descr="лист мебиуса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11868"/>
            <a:ext cx="6457337" cy="4002945"/>
          </a:xfrm>
          <a:prstGeom prst="rect">
            <a:avLst/>
          </a:prstGeom>
          <a:noFill/>
          <a:ln w="127000" cmpd="tri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  <p:transition advTm="13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642918"/>
            <a:ext cx="4110785" cy="4929222"/>
          </a:xfrm>
          <a:prstGeom prst="rect">
            <a:avLst/>
          </a:prstGeom>
          <a:noFill/>
          <a:ln w="127000" cmpd="tri">
            <a:solidFill>
              <a:srgbClr val="FFC000"/>
            </a:solidFill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357686" y="500042"/>
            <a:ext cx="4786314" cy="5183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Карл Фридрих Гаусс 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(1777 -  1855) 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Немецкий ученый.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Математик, астроном и геодезист. 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почетный член Российской академии наук с 24 марта 1824 г.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4" descr="list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2143125"/>
            <a:ext cx="4752975" cy="4497388"/>
          </a:xfrm>
          <a:prstGeom prst="rect">
            <a:avLst/>
          </a:prstGeom>
          <a:noFill/>
          <a:ln w="127000" cmpd="tri">
            <a:solidFill>
              <a:srgbClr val="FFC000"/>
            </a:solidFill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12000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ТОПОЛОГИЯ</a:t>
            </a: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613</TotalTime>
  <Words>534</Words>
  <Application>Microsoft Office PowerPoint</Application>
  <PresentationFormat>Экран (4:3)</PresentationFormat>
  <Paragraphs>79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Презентация PowerPoint</vt:lpstr>
      <vt:lpstr>Презентация PowerPoint</vt:lpstr>
      <vt:lpstr>Презентация PowerPoint</vt:lpstr>
      <vt:lpstr>Август Фердинанд Мёбиус  (1790-1868) занимался астрономией и математикой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 все времена человек большинство знаний добывал не путем рассуждений и догадок, а из собственного трудового опыта.</vt:lpstr>
      <vt:lpstr>Презентация PowerPoint</vt:lpstr>
      <vt:lpstr>Презентация PowerPoint</vt:lpstr>
      <vt:lpstr>Презентация PowerPoint</vt:lpstr>
      <vt:lpstr>Заполнение таблицы</vt:lpstr>
      <vt:lpstr>Презентация PowerPoint</vt:lpstr>
      <vt:lpstr>Презентация PowerPoint</vt:lpstr>
      <vt:lpstr>Заполнение таблицы</vt:lpstr>
      <vt:lpstr>Обратите внимание на:</vt:lpstr>
      <vt:lpstr>Морис Эшер 1948 г. </vt:lpstr>
      <vt:lpstr>Если вы проследите путь муравьев на литографии  "Лента Мебиуса II" (Морис Эшер), то увидите, что муравьи ползут не по противоположным поверхностям ленты, а по одной и той же.</vt:lpstr>
      <vt:lpstr>Лиза Рей. «Корабль в бесконечности»</vt:lpstr>
      <vt:lpstr>Макс Билл. Непрерывность 1947 г.</vt:lpstr>
      <vt:lpstr>Презентация PowerPoint</vt:lpstr>
      <vt:lpstr>Памятник Ю. А. Гагарину, в Подмосковье.</vt:lpstr>
      <vt:lpstr>Презентация PowerPoint</vt:lpstr>
      <vt:lpstr>Презентация PowerPoint</vt:lpstr>
      <vt:lpstr>Компания BIG Architects представила невероятный проект новой библиотеки, который будет служить в качестве многофункционального культурного центра Астаны Казахстана.  Новая библиотека будет охватывать не только книги, но и пространство и время. Проект включает 4 архетипа – круг, ротонда, арка и юрта – которые сливаются в форму листа Мёбиуса. </vt:lpstr>
      <vt:lpstr>Шарф восьмерка или лист Мебиуса?</vt:lpstr>
      <vt:lpstr>Лист Мебиуса в природе.</vt:lpstr>
      <vt:lpstr>Презентация PowerPoint</vt:lpstr>
      <vt:lpstr>1. А.Дж.Дейч.  «Лист Мебиуса»  2. Энциклопедия  «Я познаю мир» 3. Мартин Гарднер «Математическая шкатулка» 4. Википедия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Пуденкова</cp:lastModifiedBy>
  <cp:revision>74</cp:revision>
  <dcterms:modified xsi:type="dcterms:W3CDTF">2014-04-14T12:37:16Z</dcterms:modified>
</cp:coreProperties>
</file>