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7" r:id="rId4"/>
    <p:sldId id="268" r:id="rId5"/>
    <p:sldId id="269" r:id="rId6"/>
    <p:sldId id="257" r:id="rId7"/>
    <p:sldId id="258" r:id="rId8"/>
    <p:sldId id="259" r:id="rId9"/>
    <p:sldId id="261" r:id="rId10"/>
    <p:sldId id="270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9C97E6A-CB0C-4770-B00E-7A4EA2EDCF00}" type="datetimeFigureOut">
              <a:rPr lang="ru-RU" smtClean="0"/>
              <a:pPr/>
              <a:t>31.01.2011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9B9C9D9-241B-4B36-8EBF-BEF0BBFEDF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7E6A-CB0C-4770-B00E-7A4EA2EDCF00}" type="datetimeFigureOut">
              <a:rPr lang="ru-RU" smtClean="0"/>
              <a:pPr/>
              <a:t>31.01.2011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9C9D9-241B-4B36-8EBF-BEF0BBFEDF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7E6A-CB0C-4770-B00E-7A4EA2EDCF00}" type="datetimeFigureOut">
              <a:rPr lang="ru-RU" smtClean="0"/>
              <a:pPr/>
              <a:t>31.01.2011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9C9D9-241B-4B36-8EBF-BEF0BBFEDF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7E6A-CB0C-4770-B00E-7A4EA2EDCF00}" type="datetimeFigureOut">
              <a:rPr lang="ru-RU" smtClean="0"/>
              <a:pPr/>
              <a:t>31.01.2011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9C9D9-241B-4B36-8EBF-BEF0BBFEDF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7E6A-CB0C-4770-B00E-7A4EA2EDCF00}" type="datetimeFigureOut">
              <a:rPr lang="ru-RU" smtClean="0"/>
              <a:pPr/>
              <a:t>31.01.2011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9C9D9-241B-4B36-8EBF-BEF0BBFEDF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7E6A-CB0C-4770-B00E-7A4EA2EDCF00}" type="datetimeFigureOut">
              <a:rPr lang="ru-RU" smtClean="0"/>
              <a:pPr/>
              <a:t>31.01.2011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9C9D9-241B-4B36-8EBF-BEF0BBFEDF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7E6A-CB0C-4770-B00E-7A4EA2EDCF00}" type="datetimeFigureOut">
              <a:rPr lang="ru-RU" smtClean="0"/>
              <a:pPr/>
              <a:t>31.01.2011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9C9D9-241B-4B36-8EBF-BEF0BBFEDF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7E6A-CB0C-4770-B00E-7A4EA2EDCF00}" type="datetimeFigureOut">
              <a:rPr lang="ru-RU" smtClean="0"/>
              <a:pPr/>
              <a:t>31.01.2011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9C9D9-241B-4B36-8EBF-BEF0BBFEDF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7E6A-CB0C-4770-B00E-7A4EA2EDCF00}" type="datetimeFigureOut">
              <a:rPr lang="ru-RU" smtClean="0"/>
              <a:pPr/>
              <a:t>31.01.2011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9C9D9-241B-4B36-8EBF-BEF0BBFEDF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7E6A-CB0C-4770-B00E-7A4EA2EDCF00}" type="datetimeFigureOut">
              <a:rPr lang="ru-RU" smtClean="0"/>
              <a:pPr/>
              <a:t>31.01.2011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9C9D9-241B-4B36-8EBF-BEF0BBFEDF5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7E6A-CB0C-4770-B00E-7A4EA2EDCF00}" type="datetimeFigureOut">
              <a:rPr lang="ru-RU" smtClean="0"/>
              <a:pPr/>
              <a:t>31.01.2011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B9C9D9-241B-4B36-8EBF-BEF0BBFEDF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9C97E6A-CB0C-4770-B00E-7A4EA2EDCF00}" type="datetimeFigureOut">
              <a:rPr lang="ru-RU" smtClean="0"/>
              <a:pPr/>
              <a:t>31.01.2011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9B9C9D9-241B-4B36-8EBF-BEF0BBFEDF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5.emf"/><Relationship Id="rId4" Type="http://schemas.openxmlformats.org/officeDocument/2006/relationships/image" Target="../media/image14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Решение практических задач по математике.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pPr algn="ctr"/>
            <a:endParaRPr lang="ru-RU" dirty="0" smtClean="0"/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Урок геометрии </a:t>
            </a: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11 классе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читель Яблокова  Галина Анатольевна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4" y="2276872"/>
            <a:ext cx="5103781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548680"/>
            <a:ext cx="3960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МОУ «Гуманитарный лицей»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Г. Псков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36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503" y="1340768"/>
            <a:ext cx="6073407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34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024744" cy="114300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Monotype Corsiva" pitchFamily="66" charset="0"/>
              </a:rPr>
              <a:t>Дома бывают разные….</a:t>
            </a:r>
            <a:endParaRPr lang="ru-RU" sz="44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2"/>
            <a:ext cx="4806718" cy="3600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733038"/>
            <a:ext cx="2863205" cy="3823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572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302433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548680"/>
            <a:ext cx="4502057" cy="3372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3601469"/>
            <a:ext cx="4104456" cy="3073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993" y="3354266"/>
            <a:ext cx="5189007" cy="3488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384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4762500" cy="3571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477229"/>
            <a:ext cx="2520280" cy="2718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789040"/>
            <a:ext cx="3975725" cy="2701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908721"/>
            <a:ext cx="3347867" cy="2507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4292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08720"/>
            <a:ext cx="5899632" cy="4697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456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908720"/>
            <a:ext cx="5904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азминка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44008" y="1988840"/>
            <a:ext cx="43924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основании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пирамиды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прямоугольник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 сторонами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 см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 см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а каждое боковое ребро равно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 см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 Вычислите высоту пирамиды.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1115616" y="3717032"/>
            <a:ext cx="720080" cy="576064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115616" y="4293096"/>
            <a:ext cx="252028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3635896" y="3717032"/>
            <a:ext cx="720080" cy="576064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896763" y="3717032"/>
            <a:ext cx="2520280" cy="0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115616" y="3717032"/>
            <a:ext cx="3240360" cy="576064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835696" y="3717032"/>
            <a:ext cx="1800200" cy="576064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2735796" y="1844824"/>
            <a:ext cx="0" cy="216024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2735796" y="1844824"/>
            <a:ext cx="900100" cy="244827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735796" y="1844824"/>
            <a:ext cx="1620180" cy="187220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827584" y="4314265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</a:t>
            </a:r>
            <a:endParaRPr lang="ru-RU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H="1">
            <a:off x="1835696" y="1844824"/>
            <a:ext cx="900100" cy="187220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1115616" y="1844824"/>
            <a:ext cx="1620180" cy="2448272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545886" y="4293096"/>
            <a:ext cx="306034" cy="37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4190167" y="3344100"/>
            <a:ext cx="226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2029317" y="3347700"/>
            <a:ext cx="180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2591780" y="142608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2354319" y="3820398"/>
            <a:ext cx="277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380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16016" y="2132856"/>
            <a:ext cx="403244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Боковые грани пирамиды наклонены к основанию под углом .       В основании пирамиды – квадрат со стороною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Вычислите площадь боковой поверхности пирамиды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169" name="Object 1"/>
          <p:cNvGraphicFramePr>
            <a:graphicFrameLocks noChangeAspect="1"/>
          </p:cNvGraphicFramePr>
          <p:nvPr/>
        </p:nvGraphicFramePr>
        <p:xfrm>
          <a:off x="5572132" y="2825298"/>
          <a:ext cx="571504" cy="442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Формула" r:id="rId3" imgW="253780" imgH="203024" progId="Equation.3">
                  <p:embed/>
                </p:oleObj>
              </mc:Choice>
              <mc:Fallback>
                <p:oleObj name="Формула" r:id="rId3" imgW="253780" imgH="203024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32" y="2825298"/>
                        <a:ext cx="571504" cy="4427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76" y="1484784"/>
            <a:ext cx="4170640" cy="3849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868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Блок-схема: магнитный диск 9"/>
          <p:cNvSpPr/>
          <p:nvPr/>
        </p:nvSpPr>
        <p:spPr>
          <a:xfrm>
            <a:off x="1486179" y="1653329"/>
            <a:ext cx="2376264" cy="3168352"/>
          </a:xfrm>
          <a:prstGeom prst="flowChartMagneticDisk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уга 13"/>
          <p:cNvSpPr/>
          <p:nvPr/>
        </p:nvSpPr>
        <p:spPr>
          <a:xfrm>
            <a:off x="1475656" y="3645024"/>
            <a:ext cx="2376264" cy="1152128"/>
          </a:xfrm>
          <a:prstGeom prst="arc">
            <a:avLst>
              <a:gd name="adj1" fmla="val 10785823"/>
              <a:gd name="adj2" fmla="val 0"/>
            </a:avLst>
          </a:prstGeom>
          <a:ln>
            <a:solidFill>
              <a:schemeClr val="tx1">
                <a:lumMod val="95000"/>
                <a:lumOff val="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2663788" y="2204864"/>
            <a:ext cx="0" cy="216024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314271" y="4229935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</a:t>
            </a:r>
            <a:endParaRPr lang="ru-RU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3057809" y="2640926"/>
            <a:ext cx="0" cy="20882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3057809" y="1916832"/>
            <a:ext cx="650095" cy="72409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707904" y="1916832"/>
            <a:ext cx="0" cy="211959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3057809" y="4036422"/>
            <a:ext cx="650095" cy="760730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057809" y="4797152"/>
            <a:ext cx="3250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3821654" y="3685042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  <p:sp>
        <p:nvSpPr>
          <p:cNvPr id="38" name="TextBox 37"/>
          <p:cNvSpPr txBox="1"/>
          <p:nvPr/>
        </p:nvSpPr>
        <p:spPr>
          <a:xfrm>
            <a:off x="3711174" y="1547500"/>
            <a:ext cx="257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2826311" y="2278879"/>
            <a:ext cx="3940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D</a:t>
            </a:r>
            <a:endParaRPr lang="ru-RU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2674311" y="4365104"/>
            <a:ext cx="383498" cy="432048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V="1">
            <a:off x="2663788" y="4003706"/>
            <a:ext cx="1147343" cy="310729"/>
          </a:xfrm>
          <a:prstGeom prst="line">
            <a:avLst/>
          </a:prstGeom>
          <a:ln w="19050">
            <a:solidFill>
              <a:schemeClr val="tx1">
                <a:lumMod val="95000"/>
                <a:lumOff val="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 flipV="1">
            <a:off x="2674311" y="4365104"/>
            <a:ext cx="708545" cy="51684"/>
          </a:xfrm>
          <a:prstGeom prst="line">
            <a:avLst/>
          </a:prstGeom>
          <a:ln w="38100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3382856" y="4314435"/>
            <a:ext cx="298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K</a:t>
            </a:r>
            <a:endParaRPr lang="ru-RU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66958"/>
            <a:ext cx="7366237" cy="2912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752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2060848"/>
            <a:ext cx="3927475" cy="273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042209"/>
            <a:ext cx="5938837" cy="185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499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313</TotalTime>
  <Words>90</Words>
  <Application>Microsoft Office PowerPoint</Application>
  <PresentationFormat>Экран (4:3)</PresentationFormat>
  <Paragraphs>23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Остин</vt:lpstr>
      <vt:lpstr>Формула</vt:lpstr>
      <vt:lpstr>Решение практических задач по математике.</vt:lpstr>
      <vt:lpstr>Дома бывают разные….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прикладных задач по математике</dc:title>
  <dc:creator>msi</dc:creator>
  <cp:lastModifiedBy>msi</cp:lastModifiedBy>
  <cp:revision>21</cp:revision>
  <dcterms:created xsi:type="dcterms:W3CDTF">2010-11-24T15:23:04Z</dcterms:created>
  <dcterms:modified xsi:type="dcterms:W3CDTF">2011-01-31T16:57:49Z</dcterms:modified>
</cp:coreProperties>
</file>