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89" r:id="rId10"/>
    <p:sldId id="290" r:id="rId11"/>
    <p:sldId id="271" r:id="rId12"/>
    <p:sldId id="273" r:id="rId13"/>
    <p:sldId id="272" r:id="rId14"/>
    <p:sldId id="285" r:id="rId15"/>
    <p:sldId id="286" r:id="rId16"/>
    <p:sldId id="29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99"/>
    <a:srgbClr val="FF0000"/>
    <a:srgbClr val="996633"/>
    <a:srgbClr val="FFDDFF"/>
    <a:srgbClr val="66FFFF"/>
    <a:srgbClr val="9933FF"/>
    <a:srgbClr val="FE7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7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5.wmf"/><Relationship Id="rId7" Type="http://schemas.openxmlformats.org/officeDocument/2006/relationships/image" Target="../media/image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8.wmf"/><Relationship Id="rId5" Type="http://schemas.openxmlformats.org/officeDocument/2006/relationships/image" Target="../media/image17.wmf"/><Relationship Id="rId10" Type="http://schemas.openxmlformats.org/officeDocument/2006/relationships/image" Target="../media/image12.wmf"/><Relationship Id="rId4" Type="http://schemas.openxmlformats.org/officeDocument/2006/relationships/image" Target="../media/image16.wmf"/><Relationship Id="rId9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FEDED45-0C19-42FD-8B31-6C0557A68DC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97CE53-2689-429B-B6A3-EF2E0BAAC26C}" type="slidenum">
              <a:rPr lang="ru-RU"/>
              <a:pPr/>
              <a:t>2</a:t>
            </a:fld>
            <a:endParaRPr 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645682-2ED9-4EBF-9955-5E482B16E899}" type="slidenum">
              <a:rPr lang="ru-RU"/>
              <a:pPr/>
              <a:t>7</a:t>
            </a:fld>
            <a:endParaRPr lang="ru-RU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Данное задание учащиеся выполняют самостоятельно. Озвучиваем ответы. Затем проговариваем решения (варианты решения – управляющая кнопка)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6B68A5-B0FD-42B2-8A10-2B5A56119F9C}" type="slidenum">
              <a:rPr lang="ru-RU"/>
              <a:pPr/>
              <a:t>8</a:t>
            </a:fld>
            <a:endParaRPr lang="ru-RU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C6D4D-6131-4B7A-A702-2A5F6DF6FA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C54B49-4E27-4BCD-8AD7-E5A32A0759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47F37-04BF-4CF3-9BCF-52D9BF46EA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7C0E5-597A-4C85-91B3-0846E3965C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EEECB-6269-42F5-A884-F5703107F2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1877C1-15A4-45D4-8921-5F31714244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87E78-2109-4E4D-A753-56E427FBFE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34BE0-843D-463F-AEFC-8934F13DD2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7CDF8-A437-4E3D-BC5E-5E223B6D14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B3D63-56DA-4DE3-960C-5AF27C4C40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E7B81-2026-4FA4-8D9E-0EBF8631BC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CCFFFF">
                <a:gamma/>
                <a:tint val="0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601B571-EBE7-4D57-A484-846040F0ED6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tergu.ru/infotek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8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2.bin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0.bin"/><Relationship Id="rId10" Type="http://schemas.openxmlformats.org/officeDocument/2006/relationships/oleObject" Target="../embeddings/oleObject15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5902325" y="188913"/>
            <a:ext cx="2846388" cy="719137"/>
          </a:xfrm>
          <a:prstGeom prst="wedgeRoundRectCallout">
            <a:avLst>
              <a:gd name="adj1" fmla="val 32597"/>
              <a:gd name="adj2" fmla="val 41710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Задача.</a:t>
            </a:r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7417" name="Picture 9" descr="Вин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4413" y="0"/>
            <a:ext cx="5589587" cy="4067175"/>
          </a:xfrm>
          <a:prstGeom prst="rect">
            <a:avLst/>
          </a:prstGeom>
          <a:noFill/>
        </p:spPr>
      </p:pic>
      <p:pic>
        <p:nvPicPr>
          <p:cNvPr id="17418" name="Picture 10" descr="dd36efffaa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75" y="3644900"/>
            <a:ext cx="2016125" cy="3213100"/>
          </a:xfrm>
          <a:prstGeom prst="rect">
            <a:avLst/>
          </a:prstGeom>
          <a:noFill/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23850" y="4868863"/>
            <a:ext cx="70088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Пусть </a:t>
            </a:r>
            <a:r>
              <a:rPr lang="ru-RU" sz="2800" b="1" i="1">
                <a:solidFill>
                  <a:srgbClr val="FF0000"/>
                </a:solidFill>
                <a:latin typeface="Georgia" pitchFamily="18" charset="0"/>
              </a:rPr>
              <a:t>х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 рублей – цена 1 кг мёда</a:t>
            </a:r>
          </a:p>
          <a:p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для Винни-Пуха, а </a:t>
            </a:r>
            <a:r>
              <a:rPr lang="ru-RU" sz="2800" b="1" i="1">
                <a:solidFill>
                  <a:srgbClr val="FF0000"/>
                </a:solidFill>
                <a:latin typeface="Georgia" pitchFamily="18" charset="0"/>
              </a:rPr>
              <a:t>у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 рублей – цена </a:t>
            </a:r>
          </a:p>
          <a:p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1 кг сгущёнки для Пятачка. </a:t>
            </a:r>
          </a:p>
          <a:p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Что обозначает выражение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50825" y="765175"/>
            <a:ext cx="2665413" cy="649288"/>
            <a:chOff x="158" y="482"/>
            <a:chExt cx="1679" cy="409"/>
          </a:xfrm>
        </p:grpSpPr>
        <p:sp>
          <p:nvSpPr>
            <p:cNvPr id="1742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58" y="482"/>
              <a:ext cx="1679" cy="4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00CCFF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(х + у)   5</a:t>
              </a:r>
            </a:p>
          </p:txBody>
        </p:sp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1429" y="618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323850" y="1700213"/>
            <a:ext cx="2665413" cy="649287"/>
            <a:chOff x="295" y="2296"/>
            <a:chExt cx="1679" cy="409"/>
          </a:xfrm>
        </p:grpSpPr>
        <p:sp>
          <p:nvSpPr>
            <p:cNvPr id="17423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95" y="2296"/>
              <a:ext cx="1679" cy="4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00CCFF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(х - у)   5</a:t>
              </a:r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519" y="2432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323850" y="3716338"/>
            <a:ext cx="2665413" cy="649287"/>
            <a:chOff x="204" y="2341"/>
            <a:chExt cx="1679" cy="409"/>
          </a:xfrm>
        </p:grpSpPr>
        <p:sp>
          <p:nvSpPr>
            <p:cNvPr id="17426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04" y="2341"/>
              <a:ext cx="1679" cy="4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00CCFF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10   (х - у)</a:t>
              </a:r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748" y="2478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7429" name="WordArt 21"/>
          <p:cNvSpPr>
            <a:spLocks noChangeArrowheads="1" noChangeShapeType="1" noTextEdit="1"/>
          </p:cNvSpPr>
          <p:nvPr/>
        </p:nvSpPr>
        <p:spPr bwMode="auto">
          <a:xfrm>
            <a:off x="684213" y="2708275"/>
            <a:ext cx="2232025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5х + 5у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7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7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7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2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7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7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7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4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7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7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7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6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nimBg="1"/>
      <p:bldP spid="174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0" y="188913"/>
            <a:ext cx="7127875" cy="574675"/>
          </a:xfrm>
          <a:prstGeom prst="wedgeRoundRectCallout">
            <a:avLst>
              <a:gd name="adj1" fmla="val -45167"/>
              <a:gd name="adj2" fmla="val 599171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Реши задачу, составляя выражение </a:t>
            </a:r>
          </a:p>
        </p:txBody>
      </p:sp>
      <p:pic>
        <p:nvPicPr>
          <p:cNvPr id="24581" name="Picture 5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4900"/>
            <a:ext cx="1971675" cy="3213100"/>
          </a:xfrm>
          <a:prstGeom prst="rect">
            <a:avLst/>
          </a:prstGeom>
          <a:noFill/>
        </p:spPr>
      </p:pic>
      <p:pic>
        <p:nvPicPr>
          <p:cNvPr id="24582" name="Picture 6" descr="buratin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908050"/>
            <a:ext cx="2686050" cy="4286250"/>
          </a:xfrm>
          <a:prstGeom prst="rect">
            <a:avLst/>
          </a:prstGeom>
          <a:noFill/>
        </p:spPr>
      </p:pic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22275" y="908050"/>
            <a:ext cx="64547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latin typeface="Georgia" pitchFamily="18" charset="0"/>
              </a:rPr>
              <a:t>Буратино пригласил в гости своих</a:t>
            </a:r>
          </a:p>
          <a:p>
            <a:r>
              <a:rPr lang="ru-RU" sz="2400" b="1" i="1">
                <a:latin typeface="Georgia" pitchFamily="18" charset="0"/>
              </a:rPr>
              <a:t>друзей, для чего понадобились чашки и блюдца. Чашка стоит </a:t>
            </a:r>
          </a:p>
          <a:p>
            <a:r>
              <a:rPr lang="ru-RU" sz="2400" b="1" i="1">
                <a:latin typeface="Georgia" pitchFamily="18" charset="0"/>
              </a:rPr>
              <a:t>12 рублей, а блюдце 8 рублей. Буратино купил 15 чашек с блюдцами. Сколько стоит вся покупка? На сколько дороже   </a:t>
            </a:r>
          </a:p>
          <a:p>
            <a:r>
              <a:rPr lang="ru-RU" sz="2400" b="1" i="1">
                <a:latin typeface="Georgia" pitchFamily="18" charset="0"/>
              </a:rPr>
              <a:t>               обошлись все чашки, чем все </a:t>
            </a:r>
          </a:p>
          <a:p>
            <a:r>
              <a:rPr lang="ru-RU" sz="2400" b="1" i="1">
                <a:latin typeface="Georgia" pitchFamily="18" charset="0"/>
              </a:rPr>
              <a:t>               блюдца?</a:t>
            </a:r>
          </a:p>
        </p:txBody>
      </p:sp>
      <p:grpSp>
        <p:nvGrpSpPr>
          <p:cNvPr id="24884" name="Group 308"/>
          <p:cNvGrpSpPr>
            <a:grpSpLocks/>
          </p:cNvGrpSpPr>
          <p:nvPr/>
        </p:nvGrpSpPr>
        <p:grpSpPr bwMode="auto">
          <a:xfrm>
            <a:off x="3203575" y="4508500"/>
            <a:ext cx="2295525" cy="1868488"/>
            <a:chOff x="1655" y="2976"/>
            <a:chExt cx="1446" cy="1177"/>
          </a:xfrm>
        </p:grpSpPr>
        <p:grpSp>
          <p:nvGrpSpPr>
            <p:cNvPr id="24781" name="Group 205"/>
            <p:cNvGrpSpPr>
              <a:grpSpLocks/>
            </p:cNvGrpSpPr>
            <p:nvPr/>
          </p:nvGrpSpPr>
          <p:grpSpPr bwMode="auto">
            <a:xfrm>
              <a:off x="2018" y="2976"/>
              <a:ext cx="1083" cy="1086"/>
              <a:chOff x="3334" y="2417"/>
              <a:chExt cx="1083" cy="1086"/>
            </a:xfrm>
          </p:grpSpPr>
          <p:grpSp>
            <p:nvGrpSpPr>
              <p:cNvPr id="24686" name="Group 110"/>
              <p:cNvGrpSpPr>
                <a:grpSpLocks/>
              </p:cNvGrpSpPr>
              <p:nvPr/>
            </p:nvGrpSpPr>
            <p:grpSpPr bwMode="auto">
              <a:xfrm rot="-23917262">
                <a:off x="3335" y="2417"/>
                <a:ext cx="1082" cy="739"/>
                <a:chOff x="432" y="1248"/>
                <a:chExt cx="1205" cy="864"/>
              </a:xfrm>
            </p:grpSpPr>
            <p:sp>
              <p:nvSpPr>
                <p:cNvPr id="24687" name="Freeform 111"/>
                <p:cNvSpPr>
                  <a:spLocks/>
                </p:cNvSpPr>
                <p:nvPr/>
              </p:nvSpPr>
              <p:spPr bwMode="auto">
                <a:xfrm>
                  <a:off x="432" y="1325"/>
                  <a:ext cx="1097" cy="787"/>
                </a:xfrm>
                <a:custGeom>
                  <a:avLst/>
                  <a:gdLst/>
                  <a:ahLst/>
                  <a:cxnLst>
                    <a:cxn ang="0">
                      <a:pos x="29" y="69"/>
                    </a:cxn>
                    <a:cxn ang="0">
                      <a:pos x="157" y="717"/>
                    </a:cxn>
                    <a:cxn ang="0">
                      <a:pos x="365" y="1029"/>
                    </a:cxn>
                    <a:cxn ang="0">
                      <a:pos x="557" y="1125"/>
                    </a:cxn>
                    <a:cxn ang="0">
                      <a:pos x="941" y="1125"/>
                    </a:cxn>
                    <a:cxn ang="0">
                      <a:pos x="1277" y="1117"/>
                    </a:cxn>
                    <a:cxn ang="0">
                      <a:pos x="1549" y="813"/>
                    </a:cxn>
                    <a:cxn ang="0">
                      <a:pos x="1661" y="477"/>
                    </a:cxn>
                    <a:cxn ang="0">
                      <a:pos x="1725" y="61"/>
                    </a:cxn>
                    <a:cxn ang="0">
                      <a:pos x="1533" y="109"/>
                    </a:cxn>
                    <a:cxn ang="0">
                      <a:pos x="1341" y="189"/>
                    </a:cxn>
                    <a:cxn ang="0">
                      <a:pos x="829" y="205"/>
                    </a:cxn>
                    <a:cxn ang="0">
                      <a:pos x="333" y="189"/>
                    </a:cxn>
                    <a:cxn ang="0">
                      <a:pos x="29" y="69"/>
                    </a:cxn>
                  </a:cxnLst>
                  <a:rect l="0" t="0" r="r" b="b"/>
                  <a:pathLst>
                    <a:path w="1746" h="1169">
                      <a:moveTo>
                        <a:pt x="29" y="69"/>
                      </a:moveTo>
                      <a:cubicBezTo>
                        <a:pt x="0" y="157"/>
                        <a:pt x="101" y="557"/>
                        <a:pt x="157" y="717"/>
                      </a:cubicBezTo>
                      <a:cubicBezTo>
                        <a:pt x="213" y="877"/>
                        <a:pt x="298" y="961"/>
                        <a:pt x="365" y="1029"/>
                      </a:cubicBezTo>
                      <a:cubicBezTo>
                        <a:pt x="432" y="1097"/>
                        <a:pt x="461" y="1109"/>
                        <a:pt x="557" y="1125"/>
                      </a:cubicBezTo>
                      <a:cubicBezTo>
                        <a:pt x="653" y="1141"/>
                        <a:pt x="821" y="1126"/>
                        <a:pt x="941" y="1125"/>
                      </a:cubicBezTo>
                      <a:cubicBezTo>
                        <a:pt x="1061" y="1124"/>
                        <a:pt x="1176" y="1169"/>
                        <a:pt x="1277" y="1117"/>
                      </a:cubicBezTo>
                      <a:cubicBezTo>
                        <a:pt x="1378" y="1065"/>
                        <a:pt x="1485" y="920"/>
                        <a:pt x="1549" y="813"/>
                      </a:cubicBezTo>
                      <a:cubicBezTo>
                        <a:pt x="1613" y="706"/>
                        <a:pt x="1632" y="602"/>
                        <a:pt x="1661" y="477"/>
                      </a:cubicBezTo>
                      <a:cubicBezTo>
                        <a:pt x="1690" y="352"/>
                        <a:pt x="1746" y="122"/>
                        <a:pt x="1725" y="61"/>
                      </a:cubicBezTo>
                      <a:cubicBezTo>
                        <a:pt x="1704" y="0"/>
                        <a:pt x="1597" y="88"/>
                        <a:pt x="1533" y="109"/>
                      </a:cubicBezTo>
                      <a:cubicBezTo>
                        <a:pt x="1469" y="130"/>
                        <a:pt x="1458" y="173"/>
                        <a:pt x="1341" y="189"/>
                      </a:cubicBezTo>
                      <a:cubicBezTo>
                        <a:pt x="1224" y="205"/>
                        <a:pt x="997" y="205"/>
                        <a:pt x="829" y="205"/>
                      </a:cubicBezTo>
                      <a:cubicBezTo>
                        <a:pt x="661" y="205"/>
                        <a:pt x="466" y="212"/>
                        <a:pt x="333" y="189"/>
                      </a:cubicBezTo>
                      <a:cubicBezTo>
                        <a:pt x="200" y="166"/>
                        <a:pt x="92" y="94"/>
                        <a:pt x="29" y="6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00FFFF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688" name="Oval 112"/>
                <p:cNvSpPr>
                  <a:spLocks noChangeArrowheads="1"/>
                </p:cNvSpPr>
                <p:nvPr/>
              </p:nvSpPr>
              <p:spPr bwMode="auto">
                <a:xfrm>
                  <a:off x="435" y="1248"/>
                  <a:ext cx="1086" cy="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CFF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689" name="Freeform 113"/>
                <p:cNvSpPr>
                  <a:spLocks/>
                </p:cNvSpPr>
                <p:nvPr/>
              </p:nvSpPr>
              <p:spPr bwMode="auto">
                <a:xfrm rot="850600">
                  <a:off x="1340" y="1442"/>
                  <a:ext cx="297" cy="549"/>
                </a:xfrm>
                <a:custGeom>
                  <a:avLst/>
                  <a:gdLst/>
                  <a:ahLst/>
                  <a:cxnLst>
                    <a:cxn ang="0">
                      <a:pos x="102" y="270"/>
                    </a:cxn>
                    <a:cxn ang="0">
                      <a:pos x="103" y="248"/>
                    </a:cxn>
                    <a:cxn ang="0">
                      <a:pos x="112" y="203"/>
                    </a:cxn>
                    <a:cxn ang="0">
                      <a:pos x="145" y="149"/>
                    </a:cxn>
                    <a:cxn ang="0">
                      <a:pos x="190" y="92"/>
                    </a:cxn>
                    <a:cxn ang="0">
                      <a:pos x="271" y="83"/>
                    </a:cxn>
                    <a:cxn ang="0">
                      <a:pos x="298" y="158"/>
                    </a:cxn>
                    <a:cxn ang="0">
                      <a:pos x="289" y="245"/>
                    </a:cxn>
                    <a:cxn ang="0">
                      <a:pos x="235" y="332"/>
                    </a:cxn>
                    <a:cxn ang="0">
                      <a:pos x="145" y="389"/>
                    </a:cxn>
                    <a:cxn ang="0">
                      <a:pos x="76" y="425"/>
                    </a:cxn>
                    <a:cxn ang="0">
                      <a:pos x="22" y="479"/>
                    </a:cxn>
                    <a:cxn ang="0">
                      <a:pos x="7" y="554"/>
                    </a:cxn>
                    <a:cxn ang="0">
                      <a:pos x="7" y="619"/>
                    </a:cxn>
                    <a:cxn ang="0">
                      <a:pos x="46" y="581"/>
                    </a:cxn>
                    <a:cxn ang="0">
                      <a:pos x="71" y="497"/>
                    </a:cxn>
                    <a:cxn ang="0">
                      <a:pos x="192" y="444"/>
                    </a:cxn>
                    <a:cxn ang="0">
                      <a:pos x="318" y="354"/>
                    </a:cxn>
                    <a:cxn ang="0">
                      <a:pos x="375" y="167"/>
                    </a:cxn>
                    <a:cxn ang="0">
                      <a:pos x="329" y="31"/>
                    </a:cxn>
                    <a:cxn ang="0">
                      <a:pos x="242" y="0"/>
                    </a:cxn>
                    <a:cxn ang="0">
                      <a:pos x="147" y="34"/>
                    </a:cxn>
                    <a:cxn ang="0">
                      <a:pos x="85" y="102"/>
                    </a:cxn>
                    <a:cxn ang="0">
                      <a:pos x="54" y="230"/>
                    </a:cxn>
                    <a:cxn ang="0">
                      <a:pos x="82" y="295"/>
                    </a:cxn>
                    <a:cxn ang="0">
                      <a:pos x="105" y="295"/>
                    </a:cxn>
                    <a:cxn ang="0">
                      <a:pos x="102" y="270"/>
                    </a:cxn>
                  </a:cxnLst>
                  <a:rect l="0" t="0" r="r" b="b"/>
                  <a:pathLst>
                    <a:path w="377" h="623">
                      <a:moveTo>
                        <a:pt x="102" y="270"/>
                      </a:moveTo>
                      <a:cubicBezTo>
                        <a:pt x="102" y="262"/>
                        <a:pt x="101" y="259"/>
                        <a:pt x="103" y="248"/>
                      </a:cubicBezTo>
                      <a:cubicBezTo>
                        <a:pt x="105" y="237"/>
                        <a:pt x="105" y="219"/>
                        <a:pt x="112" y="203"/>
                      </a:cubicBezTo>
                      <a:cubicBezTo>
                        <a:pt x="119" y="187"/>
                        <a:pt x="132" y="167"/>
                        <a:pt x="145" y="149"/>
                      </a:cubicBezTo>
                      <a:cubicBezTo>
                        <a:pt x="158" y="131"/>
                        <a:pt x="169" y="103"/>
                        <a:pt x="190" y="92"/>
                      </a:cubicBezTo>
                      <a:cubicBezTo>
                        <a:pt x="211" y="81"/>
                        <a:pt x="253" y="72"/>
                        <a:pt x="271" y="83"/>
                      </a:cubicBezTo>
                      <a:cubicBezTo>
                        <a:pt x="289" y="94"/>
                        <a:pt x="295" y="131"/>
                        <a:pt x="298" y="158"/>
                      </a:cubicBezTo>
                      <a:cubicBezTo>
                        <a:pt x="301" y="185"/>
                        <a:pt x="299" y="216"/>
                        <a:pt x="289" y="245"/>
                      </a:cubicBezTo>
                      <a:cubicBezTo>
                        <a:pt x="279" y="274"/>
                        <a:pt x="259" y="308"/>
                        <a:pt x="235" y="332"/>
                      </a:cubicBezTo>
                      <a:cubicBezTo>
                        <a:pt x="211" y="356"/>
                        <a:pt x="171" y="374"/>
                        <a:pt x="145" y="389"/>
                      </a:cubicBezTo>
                      <a:cubicBezTo>
                        <a:pt x="119" y="404"/>
                        <a:pt x="96" y="410"/>
                        <a:pt x="76" y="425"/>
                      </a:cubicBezTo>
                      <a:cubicBezTo>
                        <a:pt x="56" y="440"/>
                        <a:pt x="33" y="458"/>
                        <a:pt x="22" y="479"/>
                      </a:cubicBezTo>
                      <a:cubicBezTo>
                        <a:pt x="11" y="500"/>
                        <a:pt x="9" y="531"/>
                        <a:pt x="7" y="554"/>
                      </a:cubicBezTo>
                      <a:cubicBezTo>
                        <a:pt x="5" y="577"/>
                        <a:pt x="0" y="615"/>
                        <a:pt x="7" y="619"/>
                      </a:cubicBezTo>
                      <a:cubicBezTo>
                        <a:pt x="13" y="623"/>
                        <a:pt x="36" y="601"/>
                        <a:pt x="46" y="581"/>
                      </a:cubicBezTo>
                      <a:cubicBezTo>
                        <a:pt x="56" y="560"/>
                        <a:pt x="47" y="520"/>
                        <a:pt x="71" y="497"/>
                      </a:cubicBezTo>
                      <a:cubicBezTo>
                        <a:pt x="95" y="474"/>
                        <a:pt x="151" y="468"/>
                        <a:pt x="192" y="444"/>
                      </a:cubicBezTo>
                      <a:cubicBezTo>
                        <a:pt x="233" y="420"/>
                        <a:pt x="287" y="401"/>
                        <a:pt x="318" y="354"/>
                      </a:cubicBezTo>
                      <a:cubicBezTo>
                        <a:pt x="349" y="307"/>
                        <a:pt x="373" y="220"/>
                        <a:pt x="375" y="167"/>
                      </a:cubicBezTo>
                      <a:cubicBezTo>
                        <a:pt x="377" y="113"/>
                        <a:pt x="352" y="59"/>
                        <a:pt x="329" y="31"/>
                      </a:cubicBezTo>
                      <a:cubicBezTo>
                        <a:pt x="307" y="3"/>
                        <a:pt x="272" y="0"/>
                        <a:pt x="242" y="0"/>
                      </a:cubicBezTo>
                      <a:cubicBezTo>
                        <a:pt x="212" y="0"/>
                        <a:pt x="173" y="18"/>
                        <a:pt x="147" y="34"/>
                      </a:cubicBezTo>
                      <a:cubicBezTo>
                        <a:pt x="121" y="51"/>
                        <a:pt x="100" y="69"/>
                        <a:pt x="85" y="102"/>
                      </a:cubicBezTo>
                      <a:cubicBezTo>
                        <a:pt x="70" y="136"/>
                        <a:pt x="55" y="198"/>
                        <a:pt x="54" y="230"/>
                      </a:cubicBezTo>
                      <a:cubicBezTo>
                        <a:pt x="53" y="262"/>
                        <a:pt x="74" y="285"/>
                        <a:pt x="82" y="295"/>
                      </a:cubicBezTo>
                      <a:cubicBezTo>
                        <a:pt x="91" y="305"/>
                        <a:pt x="102" y="299"/>
                        <a:pt x="105" y="295"/>
                      </a:cubicBezTo>
                      <a:cubicBezTo>
                        <a:pt x="108" y="291"/>
                        <a:pt x="104" y="278"/>
                        <a:pt x="102" y="27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00FFFF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4690" name="Group 114"/>
                <p:cNvGrpSpPr>
                  <a:grpSpLocks/>
                </p:cNvGrpSpPr>
                <p:nvPr/>
              </p:nvGrpSpPr>
              <p:grpSpPr bwMode="auto">
                <a:xfrm rot="8216327" flipV="1">
                  <a:off x="646" y="1442"/>
                  <a:ext cx="573" cy="642"/>
                  <a:chOff x="2736" y="1968"/>
                  <a:chExt cx="1512" cy="1723"/>
                </a:xfrm>
              </p:grpSpPr>
              <p:sp>
                <p:nvSpPr>
                  <p:cNvPr id="24691" name="Freeform 115"/>
                  <p:cNvSpPr>
                    <a:spLocks/>
                  </p:cNvSpPr>
                  <p:nvPr/>
                </p:nvSpPr>
                <p:spPr bwMode="auto">
                  <a:xfrm rot="19404082" flipH="1" flipV="1">
                    <a:off x="2736" y="2736"/>
                    <a:ext cx="720" cy="480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92" name="Freeform 116"/>
                  <p:cNvSpPr>
                    <a:spLocks/>
                  </p:cNvSpPr>
                  <p:nvPr/>
                </p:nvSpPr>
                <p:spPr bwMode="auto">
                  <a:xfrm rot="15389139" flipH="1" flipV="1">
                    <a:off x="3240" y="2856"/>
                    <a:ext cx="720" cy="480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93" name="Freeform 117"/>
                  <p:cNvSpPr>
                    <a:spLocks/>
                  </p:cNvSpPr>
                  <p:nvPr/>
                </p:nvSpPr>
                <p:spPr bwMode="auto">
                  <a:xfrm>
                    <a:off x="2880" y="2304"/>
                    <a:ext cx="1104" cy="1160"/>
                  </a:xfrm>
                  <a:custGeom>
                    <a:avLst/>
                    <a:gdLst/>
                    <a:ahLst/>
                    <a:cxnLst>
                      <a:cxn ang="0">
                        <a:pos x="1104" y="0"/>
                      </a:cxn>
                      <a:cxn ang="0">
                        <a:pos x="768" y="96"/>
                      </a:cxn>
                      <a:cxn ang="0">
                        <a:pos x="576" y="384"/>
                      </a:cxn>
                      <a:cxn ang="0">
                        <a:pos x="384" y="816"/>
                      </a:cxn>
                      <a:cxn ang="0">
                        <a:pos x="192" y="1104"/>
                      </a:cxn>
                      <a:cxn ang="0">
                        <a:pos x="0" y="1152"/>
                      </a:cxn>
                    </a:cxnLst>
                    <a:rect l="0" t="0" r="r" b="b"/>
                    <a:pathLst>
                      <a:path w="1104" h="1160">
                        <a:moveTo>
                          <a:pt x="1104" y="0"/>
                        </a:moveTo>
                        <a:cubicBezTo>
                          <a:pt x="980" y="16"/>
                          <a:pt x="856" y="32"/>
                          <a:pt x="768" y="96"/>
                        </a:cubicBezTo>
                        <a:cubicBezTo>
                          <a:pt x="680" y="160"/>
                          <a:pt x="640" y="264"/>
                          <a:pt x="576" y="384"/>
                        </a:cubicBezTo>
                        <a:cubicBezTo>
                          <a:pt x="512" y="504"/>
                          <a:pt x="448" y="696"/>
                          <a:pt x="384" y="816"/>
                        </a:cubicBezTo>
                        <a:cubicBezTo>
                          <a:pt x="320" y="936"/>
                          <a:pt x="256" y="1048"/>
                          <a:pt x="192" y="1104"/>
                        </a:cubicBezTo>
                        <a:cubicBezTo>
                          <a:pt x="128" y="1160"/>
                          <a:pt x="64" y="1156"/>
                          <a:pt x="0" y="1152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694" name="Group 118"/>
                  <p:cNvGrpSpPr>
                    <a:grpSpLocks/>
                  </p:cNvGrpSpPr>
                  <p:nvPr/>
                </p:nvGrpSpPr>
                <p:grpSpPr bwMode="auto">
                  <a:xfrm>
                    <a:off x="3168" y="2688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695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696" name="Line 12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697" name="Group 121"/>
                  <p:cNvGrpSpPr>
                    <a:grpSpLocks/>
                  </p:cNvGrpSpPr>
                  <p:nvPr/>
                </p:nvGrpSpPr>
                <p:grpSpPr bwMode="auto">
                  <a:xfrm rot="1513970">
                    <a:off x="3190" y="2356"/>
                    <a:ext cx="321" cy="229"/>
                    <a:chOff x="3120" y="2688"/>
                    <a:chExt cx="288" cy="192"/>
                  </a:xfrm>
                </p:grpSpPr>
                <p:sp>
                  <p:nvSpPr>
                    <p:cNvPr id="24698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699" name="Line 12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00" name="Group 124"/>
                  <p:cNvGrpSpPr>
                    <a:grpSpLocks/>
                  </p:cNvGrpSpPr>
                  <p:nvPr/>
                </p:nvGrpSpPr>
                <p:grpSpPr bwMode="auto">
                  <a:xfrm rot="643732">
                    <a:off x="2880" y="3312"/>
                    <a:ext cx="192" cy="144"/>
                    <a:chOff x="3120" y="2688"/>
                    <a:chExt cx="288" cy="192"/>
                  </a:xfrm>
                </p:grpSpPr>
                <p:sp>
                  <p:nvSpPr>
                    <p:cNvPr id="24701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02" name="Line 12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03" name="Group 127"/>
                  <p:cNvGrpSpPr>
                    <a:grpSpLocks/>
                  </p:cNvGrpSpPr>
                  <p:nvPr/>
                </p:nvGrpSpPr>
                <p:grpSpPr bwMode="auto">
                  <a:xfrm>
                    <a:off x="2832" y="3456"/>
                    <a:ext cx="192" cy="144"/>
                    <a:chOff x="3120" y="2688"/>
                    <a:chExt cx="288" cy="192"/>
                  </a:xfrm>
                </p:grpSpPr>
                <p:sp>
                  <p:nvSpPr>
                    <p:cNvPr id="24704" name="Oval 1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05" name="Line 12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06" name="Group 130"/>
                  <p:cNvGrpSpPr>
                    <a:grpSpLocks/>
                  </p:cNvGrpSpPr>
                  <p:nvPr/>
                </p:nvGrpSpPr>
                <p:grpSpPr bwMode="auto">
                  <a:xfrm flipH="1">
                    <a:off x="3360" y="2928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707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08" name="Line 13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09" name="Group 133"/>
                  <p:cNvGrpSpPr>
                    <a:grpSpLocks/>
                  </p:cNvGrpSpPr>
                  <p:nvPr/>
                </p:nvGrpSpPr>
                <p:grpSpPr bwMode="auto">
                  <a:xfrm flipH="1">
                    <a:off x="3168" y="3168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710" name="Oval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11" name="Line 13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12" name="Group 136"/>
                  <p:cNvGrpSpPr>
                    <a:grpSpLocks/>
                  </p:cNvGrpSpPr>
                  <p:nvPr/>
                </p:nvGrpSpPr>
                <p:grpSpPr bwMode="auto">
                  <a:xfrm rot="2952321" flipH="1">
                    <a:off x="3095" y="3289"/>
                    <a:ext cx="193" cy="143"/>
                    <a:chOff x="3120" y="2688"/>
                    <a:chExt cx="288" cy="192"/>
                  </a:xfrm>
                </p:grpSpPr>
                <p:sp>
                  <p:nvSpPr>
                    <p:cNvPr id="24713" name="Oval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14" name="Line 13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15" name="Group 139"/>
                  <p:cNvGrpSpPr>
                    <a:grpSpLocks/>
                  </p:cNvGrpSpPr>
                  <p:nvPr/>
                </p:nvGrpSpPr>
                <p:grpSpPr bwMode="auto">
                  <a:xfrm rot="4092680" flipH="1">
                    <a:off x="2884" y="3496"/>
                    <a:ext cx="228" cy="161"/>
                    <a:chOff x="3120" y="2688"/>
                    <a:chExt cx="288" cy="192"/>
                  </a:xfrm>
                </p:grpSpPr>
                <p:sp>
                  <p:nvSpPr>
                    <p:cNvPr id="24716" name="Oval 1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17" name="Line 14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18" name="Group 142"/>
                  <p:cNvGrpSpPr>
                    <a:grpSpLocks/>
                  </p:cNvGrpSpPr>
                  <p:nvPr/>
                </p:nvGrpSpPr>
                <p:grpSpPr bwMode="auto">
                  <a:xfrm rot="643732">
                    <a:off x="2928" y="3120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719" name="Oval 1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20" name="Line 14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21" name="Group 145"/>
                  <p:cNvGrpSpPr>
                    <a:grpSpLocks/>
                  </p:cNvGrpSpPr>
                  <p:nvPr/>
                </p:nvGrpSpPr>
                <p:grpSpPr bwMode="auto">
                  <a:xfrm rot="1863947" flipH="1">
                    <a:off x="3024" y="3456"/>
                    <a:ext cx="193" cy="143"/>
                    <a:chOff x="3120" y="2688"/>
                    <a:chExt cx="288" cy="192"/>
                  </a:xfrm>
                </p:grpSpPr>
                <p:sp>
                  <p:nvSpPr>
                    <p:cNvPr id="24722" name="Oval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23" name="Line 1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24" name="Group 148"/>
                  <p:cNvGrpSpPr>
                    <a:grpSpLocks/>
                  </p:cNvGrpSpPr>
                  <p:nvPr/>
                </p:nvGrpSpPr>
                <p:grpSpPr bwMode="auto">
                  <a:xfrm flipH="1">
                    <a:off x="3456" y="2592"/>
                    <a:ext cx="384" cy="240"/>
                    <a:chOff x="3120" y="2688"/>
                    <a:chExt cx="288" cy="192"/>
                  </a:xfrm>
                </p:grpSpPr>
                <p:sp>
                  <p:nvSpPr>
                    <p:cNvPr id="24725" name="Oval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26" name="Line 15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4727" name="Freeform 151"/>
                  <p:cNvSpPr>
                    <a:spLocks/>
                  </p:cNvSpPr>
                  <p:nvPr/>
                </p:nvSpPr>
                <p:spPr bwMode="auto">
                  <a:xfrm rot="10800000">
                    <a:off x="3168" y="1968"/>
                    <a:ext cx="720" cy="480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728" name="Group 152"/>
                  <p:cNvGrpSpPr>
                    <a:grpSpLocks/>
                  </p:cNvGrpSpPr>
                  <p:nvPr/>
                </p:nvGrpSpPr>
                <p:grpSpPr bwMode="auto">
                  <a:xfrm rot="993773" flipH="1">
                    <a:off x="3792" y="2400"/>
                    <a:ext cx="456" cy="312"/>
                    <a:chOff x="3120" y="2688"/>
                    <a:chExt cx="288" cy="192"/>
                  </a:xfrm>
                </p:grpSpPr>
                <p:sp>
                  <p:nvSpPr>
                    <p:cNvPr id="24729" name="Oval 1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30" name="Line 15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4731" name="Group 155"/>
              <p:cNvGrpSpPr>
                <a:grpSpLocks/>
              </p:cNvGrpSpPr>
              <p:nvPr/>
            </p:nvGrpSpPr>
            <p:grpSpPr bwMode="auto">
              <a:xfrm>
                <a:off x="3334" y="2931"/>
                <a:ext cx="998" cy="572"/>
                <a:chOff x="656" y="1050"/>
                <a:chExt cx="1456" cy="966"/>
              </a:xfrm>
            </p:grpSpPr>
            <p:sp>
              <p:nvSpPr>
                <p:cNvPr id="24732" name="Freeform 156"/>
                <p:cNvSpPr>
                  <a:spLocks/>
                </p:cNvSpPr>
                <p:nvPr/>
              </p:nvSpPr>
              <p:spPr bwMode="auto">
                <a:xfrm>
                  <a:off x="656" y="1050"/>
                  <a:ext cx="1317" cy="966"/>
                </a:xfrm>
                <a:custGeom>
                  <a:avLst/>
                  <a:gdLst/>
                  <a:ahLst/>
                  <a:cxnLst>
                    <a:cxn ang="0">
                      <a:pos x="19" y="129"/>
                    </a:cxn>
                    <a:cxn ang="0">
                      <a:pos x="134" y="594"/>
                    </a:cxn>
                    <a:cxn ang="0">
                      <a:pos x="290" y="851"/>
                    </a:cxn>
                    <a:cxn ang="0">
                      <a:pos x="434" y="930"/>
                    </a:cxn>
                    <a:cxn ang="0">
                      <a:pos x="723" y="930"/>
                    </a:cxn>
                    <a:cxn ang="0">
                      <a:pos x="975" y="923"/>
                    </a:cxn>
                    <a:cxn ang="0">
                      <a:pos x="1179" y="673"/>
                    </a:cxn>
                    <a:cxn ang="0">
                      <a:pos x="1263" y="397"/>
                    </a:cxn>
                    <a:cxn ang="0">
                      <a:pos x="1311" y="54"/>
                    </a:cxn>
                    <a:cxn ang="0">
                      <a:pos x="1297" y="75"/>
                    </a:cxn>
                    <a:cxn ang="0">
                      <a:pos x="1261" y="105"/>
                    </a:cxn>
                    <a:cxn ang="0">
                      <a:pos x="1135" y="141"/>
                    </a:cxn>
                    <a:cxn ang="0">
                      <a:pos x="853" y="183"/>
                    </a:cxn>
                    <a:cxn ang="0">
                      <a:pos x="559" y="183"/>
                    </a:cxn>
                    <a:cxn ang="0">
                      <a:pos x="241" y="147"/>
                    </a:cxn>
                    <a:cxn ang="0">
                      <a:pos x="97" y="111"/>
                    </a:cxn>
                    <a:cxn ang="0">
                      <a:pos x="37" y="87"/>
                    </a:cxn>
                    <a:cxn ang="0">
                      <a:pos x="19" y="45"/>
                    </a:cxn>
                    <a:cxn ang="0">
                      <a:pos x="19" y="129"/>
                    </a:cxn>
                  </a:cxnLst>
                  <a:rect l="0" t="0" r="r" b="b"/>
                  <a:pathLst>
                    <a:path w="1317" h="966">
                      <a:moveTo>
                        <a:pt x="19" y="129"/>
                      </a:moveTo>
                      <a:cubicBezTo>
                        <a:pt x="38" y="220"/>
                        <a:pt x="89" y="474"/>
                        <a:pt x="134" y="594"/>
                      </a:cubicBezTo>
                      <a:cubicBezTo>
                        <a:pt x="179" y="714"/>
                        <a:pt x="240" y="795"/>
                        <a:pt x="290" y="851"/>
                      </a:cubicBezTo>
                      <a:cubicBezTo>
                        <a:pt x="340" y="907"/>
                        <a:pt x="362" y="917"/>
                        <a:pt x="434" y="930"/>
                      </a:cubicBezTo>
                      <a:cubicBezTo>
                        <a:pt x="506" y="943"/>
                        <a:pt x="632" y="931"/>
                        <a:pt x="723" y="930"/>
                      </a:cubicBezTo>
                      <a:cubicBezTo>
                        <a:pt x="813" y="929"/>
                        <a:pt x="899" y="966"/>
                        <a:pt x="975" y="923"/>
                      </a:cubicBezTo>
                      <a:cubicBezTo>
                        <a:pt x="1051" y="880"/>
                        <a:pt x="1131" y="761"/>
                        <a:pt x="1179" y="673"/>
                      </a:cubicBezTo>
                      <a:cubicBezTo>
                        <a:pt x="1227" y="585"/>
                        <a:pt x="1241" y="499"/>
                        <a:pt x="1263" y="397"/>
                      </a:cubicBezTo>
                      <a:cubicBezTo>
                        <a:pt x="1285" y="294"/>
                        <a:pt x="1305" y="108"/>
                        <a:pt x="1311" y="54"/>
                      </a:cubicBezTo>
                      <a:cubicBezTo>
                        <a:pt x="1317" y="0"/>
                        <a:pt x="1305" y="66"/>
                        <a:pt x="1297" y="75"/>
                      </a:cubicBezTo>
                      <a:cubicBezTo>
                        <a:pt x="1289" y="84"/>
                        <a:pt x="1288" y="94"/>
                        <a:pt x="1261" y="105"/>
                      </a:cubicBezTo>
                      <a:cubicBezTo>
                        <a:pt x="1234" y="116"/>
                        <a:pt x="1203" y="128"/>
                        <a:pt x="1135" y="141"/>
                      </a:cubicBezTo>
                      <a:cubicBezTo>
                        <a:pt x="1067" y="154"/>
                        <a:pt x="949" y="176"/>
                        <a:pt x="853" y="183"/>
                      </a:cubicBezTo>
                      <a:cubicBezTo>
                        <a:pt x="757" y="190"/>
                        <a:pt x="661" y="189"/>
                        <a:pt x="559" y="183"/>
                      </a:cubicBezTo>
                      <a:cubicBezTo>
                        <a:pt x="457" y="177"/>
                        <a:pt x="318" y="159"/>
                        <a:pt x="241" y="147"/>
                      </a:cubicBezTo>
                      <a:cubicBezTo>
                        <a:pt x="164" y="135"/>
                        <a:pt x="131" y="121"/>
                        <a:pt x="97" y="111"/>
                      </a:cubicBezTo>
                      <a:cubicBezTo>
                        <a:pt x="63" y="101"/>
                        <a:pt x="50" y="98"/>
                        <a:pt x="37" y="87"/>
                      </a:cubicBezTo>
                      <a:cubicBezTo>
                        <a:pt x="24" y="76"/>
                        <a:pt x="22" y="38"/>
                        <a:pt x="19" y="45"/>
                      </a:cubicBezTo>
                      <a:cubicBezTo>
                        <a:pt x="16" y="52"/>
                        <a:pt x="0" y="38"/>
                        <a:pt x="19" y="1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00FFFF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4733" name="Group 157"/>
                <p:cNvGrpSpPr>
                  <a:grpSpLocks/>
                </p:cNvGrpSpPr>
                <p:nvPr/>
              </p:nvGrpSpPr>
              <p:grpSpPr bwMode="auto">
                <a:xfrm>
                  <a:off x="902" y="1197"/>
                  <a:ext cx="1210" cy="679"/>
                  <a:chOff x="902" y="1197"/>
                  <a:chExt cx="1210" cy="679"/>
                </a:xfrm>
              </p:grpSpPr>
              <p:sp>
                <p:nvSpPr>
                  <p:cNvPr id="24734" name="Freeform 158"/>
                  <p:cNvSpPr>
                    <a:spLocks/>
                  </p:cNvSpPr>
                  <p:nvPr/>
                </p:nvSpPr>
                <p:spPr bwMode="auto">
                  <a:xfrm rot="850600">
                    <a:off x="1757" y="1197"/>
                    <a:ext cx="355" cy="671"/>
                  </a:xfrm>
                  <a:custGeom>
                    <a:avLst/>
                    <a:gdLst/>
                    <a:ahLst/>
                    <a:cxnLst>
                      <a:cxn ang="0">
                        <a:pos x="102" y="270"/>
                      </a:cxn>
                      <a:cxn ang="0">
                        <a:pos x="103" y="248"/>
                      </a:cxn>
                      <a:cxn ang="0">
                        <a:pos x="112" y="203"/>
                      </a:cxn>
                      <a:cxn ang="0">
                        <a:pos x="145" y="149"/>
                      </a:cxn>
                      <a:cxn ang="0">
                        <a:pos x="190" y="92"/>
                      </a:cxn>
                      <a:cxn ang="0">
                        <a:pos x="271" y="83"/>
                      </a:cxn>
                      <a:cxn ang="0">
                        <a:pos x="298" y="158"/>
                      </a:cxn>
                      <a:cxn ang="0">
                        <a:pos x="289" y="245"/>
                      </a:cxn>
                      <a:cxn ang="0">
                        <a:pos x="235" y="332"/>
                      </a:cxn>
                      <a:cxn ang="0">
                        <a:pos x="145" y="389"/>
                      </a:cxn>
                      <a:cxn ang="0">
                        <a:pos x="76" y="425"/>
                      </a:cxn>
                      <a:cxn ang="0">
                        <a:pos x="22" y="479"/>
                      </a:cxn>
                      <a:cxn ang="0">
                        <a:pos x="7" y="554"/>
                      </a:cxn>
                      <a:cxn ang="0">
                        <a:pos x="7" y="619"/>
                      </a:cxn>
                      <a:cxn ang="0">
                        <a:pos x="46" y="581"/>
                      </a:cxn>
                      <a:cxn ang="0">
                        <a:pos x="71" y="497"/>
                      </a:cxn>
                      <a:cxn ang="0">
                        <a:pos x="192" y="444"/>
                      </a:cxn>
                      <a:cxn ang="0">
                        <a:pos x="318" y="354"/>
                      </a:cxn>
                      <a:cxn ang="0">
                        <a:pos x="375" y="167"/>
                      </a:cxn>
                      <a:cxn ang="0">
                        <a:pos x="329" y="31"/>
                      </a:cxn>
                      <a:cxn ang="0">
                        <a:pos x="242" y="0"/>
                      </a:cxn>
                      <a:cxn ang="0">
                        <a:pos x="147" y="34"/>
                      </a:cxn>
                      <a:cxn ang="0">
                        <a:pos x="85" y="102"/>
                      </a:cxn>
                      <a:cxn ang="0">
                        <a:pos x="54" y="230"/>
                      </a:cxn>
                      <a:cxn ang="0">
                        <a:pos x="82" y="295"/>
                      </a:cxn>
                      <a:cxn ang="0">
                        <a:pos x="105" y="295"/>
                      </a:cxn>
                      <a:cxn ang="0">
                        <a:pos x="102" y="270"/>
                      </a:cxn>
                    </a:cxnLst>
                    <a:rect l="0" t="0" r="r" b="b"/>
                    <a:pathLst>
                      <a:path w="377" h="623">
                        <a:moveTo>
                          <a:pt x="102" y="270"/>
                        </a:moveTo>
                        <a:cubicBezTo>
                          <a:pt x="102" y="262"/>
                          <a:pt x="101" y="259"/>
                          <a:pt x="103" y="248"/>
                        </a:cubicBezTo>
                        <a:cubicBezTo>
                          <a:pt x="105" y="237"/>
                          <a:pt x="105" y="219"/>
                          <a:pt x="112" y="203"/>
                        </a:cubicBezTo>
                        <a:cubicBezTo>
                          <a:pt x="119" y="187"/>
                          <a:pt x="132" y="167"/>
                          <a:pt x="145" y="149"/>
                        </a:cubicBezTo>
                        <a:cubicBezTo>
                          <a:pt x="158" y="131"/>
                          <a:pt x="169" y="103"/>
                          <a:pt x="190" y="92"/>
                        </a:cubicBezTo>
                        <a:cubicBezTo>
                          <a:pt x="211" y="81"/>
                          <a:pt x="253" y="72"/>
                          <a:pt x="271" y="83"/>
                        </a:cubicBezTo>
                        <a:cubicBezTo>
                          <a:pt x="289" y="94"/>
                          <a:pt x="295" y="131"/>
                          <a:pt x="298" y="158"/>
                        </a:cubicBezTo>
                        <a:cubicBezTo>
                          <a:pt x="301" y="185"/>
                          <a:pt x="299" y="216"/>
                          <a:pt x="289" y="245"/>
                        </a:cubicBezTo>
                        <a:cubicBezTo>
                          <a:pt x="279" y="274"/>
                          <a:pt x="259" y="308"/>
                          <a:pt x="235" y="332"/>
                        </a:cubicBezTo>
                        <a:cubicBezTo>
                          <a:pt x="211" y="356"/>
                          <a:pt x="171" y="374"/>
                          <a:pt x="145" y="389"/>
                        </a:cubicBezTo>
                        <a:cubicBezTo>
                          <a:pt x="119" y="404"/>
                          <a:pt x="96" y="410"/>
                          <a:pt x="76" y="425"/>
                        </a:cubicBezTo>
                        <a:cubicBezTo>
                          <a:pt x="56" y="440"/>
                          <a:pt x="33" y="458"/>
                          <a:pt x="22" y="479"/>
                        </a:cubicBezTo>
                        <a:cubicBezTo>
                          <a:pt x="11" y="500"/>
                          <a:pt x="9" y="531"/>
                          <a:pt x="7" y="554"/>
                        </a:cubicBezTo>
                        <a:cubicBezTo>
                          <a:pt x="5" y="577"/>
                          <a:pt x="0" y="615"/>
                          <a:pt x="7" y="619"/>
                        </a:cubicBezTo>
                        <a:cubicBezTo>
                          <a:pt x="13" y="623"/>
                          <a:pt x="36" y="601"/>
                          <a:pt x="46" y="581"/>
                        </a:cubicBezTo>
                        <a:cubicBezTo>
                          <a:pt x="56" y="560"/>
                          <a:pt x="47" y="520"/>
                          <a:pt x="71" y="497"/>
                        </a:cubicBezTo>
                        <a:cubicBezTo>
                          <a:pt x="95" y="474"/>
                          <a:pt x="151" y="468"/>
                          <a:pt x="192" y="444"/>
                        </a:cubicBezTo>
                        <a:cubicBezTo>
                          <a:pt x="233" y="420"/>
                          <a:pt x="287" y="401"/>
                          <a:pt x="318" y="354"/>
                        </a:cubicBezTo>
                        <a:cubicBezTo>
                          <a:pt x="349" y="307"/>
                          <a:pt x="373" y="220"/>
                          <a:pt x="375" y="167"/>
                        </a:cubicBezTo>
                        <a:cubicBezTo>
                          <a:pt x="377" y="113"/>
                          <a:pt x="352" y="59"/>
                          <a:pt x="329" y="31"/>
                        </a:cubicBezTo>
                        <a:cubicBezTo>
                          <a:pt x="307" y="3"/>
                          <a:pt x="272" y="0"/>
                          <a:pt x="242" y="0"/>
                        </a:cubicBezTo>
                        <a:cubicBezTo>
                          <a:pt x="212" y="0"/>
                          <a:pt x="173" y="18"/>
                          <a:pt x="147" y="34"/>
                        </a:cubicBezTo>
                        <a:cubicBezTo>
                          <a:pt x="121" y="51"/>
                          <a:pt x="100" y="69"/>
                          <a:pt x="85" y="102"/>
                        </a:cubicBezTo>
                        <a:cubicBezTo>
                          <a:pt x="70" y="136"/>
                          <a:pt x="55" y="198"/>
                          <a:pt x="54" y="230"/>
                        </a:cubicBezTo>
                        <a:cubicBezTo>
                          <a:pt x="53" y="262"/>
                          <a:pt x="74" y="285"/>
                          <a:pt x="82" y="295"/>
                        </a:cubicBezTo>
                        <a:cubicBezTo>
                          <a:pt x="91" y="305"/>
                          <a:pt x="102" y="299"/>
                          <a:pt x="105" y="295"/>
                        </a:cubicBezTo>
                        <a:cubicBezTo>
                          <a:pt x="108" y="291"/>
                          <a:pt x="104" y="278"/>
                          <a:pt x="102" y="2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rgbClr val="00FFFF"/>
                      </a:gs>
                      <a:gs pos="100000">
                        <a:schemeClr val="bg1"/>
                      </a:gs>
                    </a:gsLst>
                    <a:lin ang="18900000" scaled="1"/>
                  </a:gradFill>
                  <a:ln w="31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35" name="Freeform 159"/>
                  <p:cNvSpPr>
                    <a:spLocks/>
                  </p:cNvSpPr>
                  <p:nvPr/>
                </p:nvSpPr>
                <p:spPr bwMode="auto">
                  <a:xfrm rot="10412245" flipH="1">
                    <a:off x="1283" y="1406"/>
                    <a:ext cx="326" cy="219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36" name="Freeform 160"/>
                  <p:cNvSpPr>
                    <a:spLocks/>
                  </p:cNvSpPr>
                  <p:nvPr/>
                </p:nvSpPr>
                <p:spPr bwMode="auto">
                  <a:xfrm rot="14427187" flipH="1">
                    <a:off x="1153" y="1603"/>
                    <a:ext cx="328" cy="217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37" name="Freeform 161"/>
                  <p:cNvSpPr>
                    <a:spLocks/>
                  </p:cNvSpPr>
                  <p:nvPr/>
                </p:nvSpPr>
                <p:spPr bwMode="auto">
                  <a:xfrm rot="8216327" flipV="1">
                    <a:off x="1056" y="1324"/>
                    <a:ext cx="500" cy="529"/>
                  </a:xfrm>
                  <a:custGeom>
                    <a:avLst/>
                    <a:gdLst/>
                    <a:ahLst/>
                    <a:cxnLst>
                      <a:cxn ang="0">
                        <a:pos x="1104" y="0"/>
                      </a:cxn>
                      <a:cxn ang="0">
                        <a:pos x="768" y="96"/>
                      </a:cxn>
                      <a:cxn ang="0">
                        <a:pos x="576" y="384"/>
                      </a:cxn>
                      <a:cxn ang="0">
                        <a:pos x="384" y="816"/>
                      </a:cxn>
                      <a:cxn ang="0">
                        <a:pos x="192" y="1104"/>
                      </a:cxn>
                      <a:cxn ang="0">
                        <a:pos x="0" y="1152"/>
                      </a:cxn>
                    </a:cxnLst>
                    <a:rect l="0" t="0" r="r" b="b"/>
                    <a:pathLst>
                      <a:path w="1104" h="1160">
                        <a:moveTo>
                          <a:pt x="1104" y="0"/>
                        </a:moveTo>
                        <a:cubicBezTo>
                          <a:pt x="980" y="16"/>
                          <a:pt x="856" y="32"/>
                          <a:pt x="768" y="96"/>
                        </a:cubicBezTo>
                        <a:cubicBezTo>
                          <a:pt x="680" y="160"/>
                          <a:pt x="640" y="264"/>
                          <a:pt x="576" y="384"/>
                        </a:cubicBezTo>
                        <a:cubicBezTo>
                          <a:pt x="512" y="504"/>
                          <a:pt x="448" y="696"/>
                          <a:pt x="384" y="816"/>
                        </a:cubicBezTo>
                        <a:cubicBezTo>
                          <a:pt x="320" y="936"/>
                          <a:pt x="256" y="1048"/>
                          <a:pt x="192" y="1104"/>
                        </a:cubicBezTo>
                        <a:cubicBezTo>
                          <a:pt x="128" y="1160"/>
                          <a:pt x="64" y="1156"/>
                          <a:pt x="0" y="1152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738" name="Group 162"/>
                  <p:cNvGrpSpPr>
                    <a:grpSpLocks/>
                  </p:cNvGrpSpPr>
                  <p:nvPr/>
                </p:nvGrpSpPr>
                <p:grpSpPr bwMode="auto">
                  <a:xfrm rot="8216327" flipV="1">
                    <a:off x="1249" y="1476"/>
                    <a:ext cx="131" cy="88"/>
                    <a:chOff x="3120" y="2688"/>
                    <a:chExt cx="288" cy="192"/>
                  </a:xfrm>
                </p:grpSpPr>
                <p:sp>
                  <p:nvSpPr>
                    <p:cNvPr id="24739" name="Oval 1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40" name="Line 16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41" name="Group 165"/>
                  <p:cNvGrpSpPr>
                    <a:grpSpLocks/>
                  </p:cNvGrpSpPr>
                  <p:nvPr/>
                </p:nvGrpSpPr>
                <p:grpSpPr bwMode="auto">
                  <a:xfrm rot="6702356" flipV="1">
                    <a:off x="1132" y="1375"/>
                    <a:ext cx="146" cy="104"/>
                    <a:chOff x="3120" y="2688"/>
                    <a:chExt cx="288" cy="192"/>
                  </a:xfrm>
                </p:grpSpPr>
                <p:sp>
                  <p:nvSpPr>
                    <p:cNvPr id="24742" name="Oval 1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43" name="Line 16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44" name="Group 168"/>
                  <p:cNvGrpSpPr>
                    <a:grpSpLocks/>
                  </p:cNvGrpSpPr>
                  <p:nvPr/>
                </p:nvGrpSpPr>
                <p:grpSpPr bwMode="auto">
                  <a:xfrm rot="7572594" flipV="1">
                    <a:off x="1568" y="1582"/>
                    <a:ext cx="87" cy="66"/>
                    <a:chOff x="3120" y="2688"/>
                    <a:chExt cx="288" cy="192"/>
                  </a:xfrm>
                </p:grpSpPr>
                <p:sp>
                  <p:nvSpPr>
                    <p:cNvPr id="24745" name="Oval 1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46" name="Line 17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47" name="Group 171"/>
                  <p:cNvGrpSpPr>
                    <a:grpSpLocks/>
                  </p:cNvGrpSpPr>
                  <p:nvPr/>
                </p:nvGrpSpPr>
                <p:grpSpPr bwMode="auto">
                  <a:xfrm rot="8216327" flipV="1">
                    <a:off x="1630" y="1615"/>
                    <a:ext cx="87" cy="66"/>
                    <a:chOff x="3120" y="2688"/>
                    <a:chExt cx="288" cy="192"/>
                  </a:xfrm>
                </p:grpSpPr>
                <p:sp>
                  <p:nvSpPr>
                    <p:cNvPr id="24748" name="Oval 1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49" name="Line 17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50" name="Group 174"/>
                  <p:cNvGrpSpPr>
                    <a:grpSpLocks/>
                  </p:cNvGrpSpPr>
                  <p:nvPr/>
                </p:nvGrpSpPr>
                <p:grpSpPr bwMode="auto">
                  <a:xfrm rot="-34983673" flipH="1" flipV="1">
                    <a:off x="1260" y="1615"/>
                    <a:ext cx="131" cy="88"/>
                    <a:chOff x="3120" y="2688"/>
                    <a:chExt cx="288" cy="192"/>
                  </a:xfrm>
                </p:grpSpPr>
                <p:sp>
                  <p:nvSpPr>
                    <p:cNvPr id="24751" name="Oval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52" name="Line 17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53" name="Group 177"/>
                  <p:cNvGrpSpPr>
                    <a:grpSpLocks/>
                  </p:cNvGrpSpPr>
                  <p:nvPr/>
                </p:nvGrpSpPr>
                <p:grpSpPr bwMode="auto">
                  <a:xfrm rot="-34983673" flipH="1" flipV="1">
                    <a:off x="1398" y="1635"/>
                    <a:ext cx="131" cy="87"/>
                    <a:chOff x="3120" y="2688"/>
                    <a:chExt cx="288" cy="192"/>
                  </a:xfrm>
                </p:grpSpPr>
                <p:sp>
                  <p:nvSpPr>
                    <p:cNvPr id="24754" name="Oval 1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55" name="Line 17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56" name="Group 180"/>
                  <p:cNvGrpSpPr>
                    <a:grpSpLocks/>
                  </p:cNvGrpSpPr>
                  <p:nvPr/>
                </p:nvGrpSpPr>
                <p:grpSpPr bwMode="auto">
                  <a:xfrm rot="-37935996" flipH="1" flipV="1">
                    <a:off x="1490" y="1641"/>
                    <a:ext cx="88" cy="64"/>
                    <a:chOff x="3120" y="2688"/>
                    <a:chExt cx="288" cy="192"/>
                  </a:xfrm>
                </p:grpSpPr>
                <p:sp>
                  <p:nvSpPr>
                    <p:cNvPr id="24757" name="Oval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58" name="Line 18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59" name="Group 183"/>
                  <p:cNvGrpSpPr>
                    <a:grpSpLocks/>
                  </p:cNvGrpSpPr>
                  <p:nvPr/>
                </p:nvGrpSpPr>
                <p:grpSpPr bwMode="auto">
                  <a:xfrm rot="-39076355" flipH="1" flipV="1">
                    <a:off x="1613" y="1649"/>
                    <a:ext cx="104" cy="73"/>
                    <a:chOff x="3120" y="2688"/>
                    <a:chExt cx="288" cy="192"/>
                  </a:xfrm>
                </p:grpSpPr>
                <p:sp>
                  <p:nvSpPr>
                    <p:cNvPr id="24760" name="Oval 1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61" name="Line 18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62" name="Group 186"/>
                  <p:cNvGrpSpPr>
                    <a:grpSpLocks/>
                  </p:cNvGrpSpPr>
                  <p:nvPr/>
                </p:nvGrpSpPr>
                <p:grpSpPr bwMode="auto">
                  <a:xfrm rot="7572594" flipV="1">
                    <a:off x="1463" y="1544"/>
                    <a:ext cx="130" cy="87"/>
                    <a:chOff x="3120" y="2688"/>
                    <a:chExt cx="288" cy="192"/>
                  </a:xfrm>
                </p:grpSpPr>
                <p:sp>
                  <p:nvSpPr>
                    <p:cNvPr id="24763" name="Oval 1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64" name="Line 18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65" name="Group 189"/>
                  <p:cNvGrpSpPr>
                    <a:grpSpLocks/>
                  </p:cNvGrpSpPr>
                  <p:nvPr/>
                </p:nvGrpSpPr>
                <p:grpSpPr bwMode="auto">
                  <a:xfrm rot="-36847621" flipH="1" flipV="1">
                    <a:off x="1565" y="1674"/>
                    <a:ext cx="88" cy="65"/>
                    <a:chOff x="3120" y="2688"/>
                    <a:chExt cx="288" cy="192"/>
                  </a:xfrm>
                </p:grpSpPr>
                <p:sp>
                  <p:nvSpPr>
                    <p:cNvPr id="24766" name="Oval 1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67" name="Line 19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68" name="Group 192"/>
                  <p:cNvGrpSpPr>
                    <a:grpSpLocks/>
                  </p:cNvGrpSpPr>
                  <p:nvPr/>
                </p:nvGrpSpPr>
                <p:grpSpPr bwMode="auto">
                  <a:xfrm rot="-34983673" flipH="1" flipV="1">
                    <a:off x="1094" y="1544"/>
                    <a:ext cx="173" cy="110"/>
                    <a:chOff x="3120" y="2688"/>
                    <a:chExt cx="288" cy="192"/>
                  </a:xfrm>
                </p:grpSpPr>
                <p:sp>
                  <p:nvSpPr>
                    <p:cNvPr id="24769" name="Oval 1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70" name="Line 19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4771" name="Freeform 195"/>
                  <p:cNvSpPr>
                    <a:spLocks/>
                  </p:cNvSpPr>
                  <p:nvPr/>
                </p:nvSpPr>
                <p:spPr bwMode="auto">
                  <a:xfrm rot="19016327" flipV="1">
                    <a:off x="902" y="1284"/>
                    <a:ext cx="326" cy="219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772" name="Group 196"/>
                  <p:cNvGrpSpPr>
                    <a:grpSpLocks/>
                  </p:cNvGrpSpPr>
                  <p:nvPr/>
                </p:nvGrpSpPr>
                <p:grpSpPr bwMode="auto">
                  <a:xfrm rot="-35977449" flipH="1" flipV="1">
                    <a:off x="907" y="1591"/>
                    <a:ext cx="206" cy="142"/>
                    <a:chOff x="3120" y="2688"/>
                    <a:chExt cx="288" cy="192"/>
                  </a:xfrm>
                </p:grpSpPr>
                <p:sp>
                  <p:nvSpPr>
                    <p:cNvPr id="24773" name="Oval 1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74" name="Line 19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24782" name="Group 206"/>
            <p:cNvGrpSpPr>
              <a:grpSpLocks/>
            </p:cNvGrpSpPr>
            <p:nvPr/>
          </p:nvGrpSpPr>
          <p:grpSpPr bwMode="auto">
            <a:xfrm>
              <a:off x="1655" y="3067"/>
              <a:ext cx="1083" cy="1086"/>
              <a:chOff x="3334" y="2417"/>
              <a:chExt cx="1083" cy="1086"/>
            </a:xfrm>
          </p:grpSpPr>
          <p:grpSp>
            <p:nvGrpSpPr>
              <p:cNvPr id="24783" name="Group 207"/>
              <p:cNvGrpSpPr>
                <a:grpSpLocks/>
              </p:cNvGrpSpPr>
              <p:nvPr/>
            </p:nvGrpSpPr>
            <p:grpSpPr bwMode="auto">
              <a:xfrm rot="-23917262">
                <a:off x="3335" y="2417"/>
                <a:ext cx="1082" cy="739"/>
                <a:chOff x="432" y="1248"/>
                <a:chExt cx="1205" cy="864"/>
              </a:xfrm>
            </p:grpSpPr>
            <p:sp>
              <p:nvSpPr>
                <p:cNvPr id="24784" name="Freeform 208"/>
                <p:cNvSpPr>
                  <a:spLocks/>
                </p:cNvSpPr>
                <p:nvPr/>
              </p:nvSpPr>
              <p:spPr bwMode="auto">
                <a:xfrm>
                  <a:off x="432" y="1325"/>
                  <a:ext cx="1097" cy="787"/>
                </a:xfrm>
                <a:custGeom>
                  <a:avLst/>
                  <a:gdLst/>
                  <a:ahLst/>
                  <a:cxnLst>
                    <a:cxn ang="0">
                      <a:pos x="29" y="69"/>
                    </a:cxn>
                    <a:cxn ang="0">
                      <a:pos x="157" y="717"/>
                    </a:cxn>
                    <a:cxn ang="0">
                      <a:pos x="365" y="1029"/>
                    </a:cxn>
                    <a:cxn ang="0">
                      <a:pos x="557" y="1125"/>
                    </a:cxn>
                    <a:cxn ang="0">
                      <a:pos x="941" y="1125"/>
                    </a:cxn>
                    <a:cxn ang="0">
                      <a:pos x="1277" y="1117"/>
                    </a:cxn>
                    <a:cxn ang="0">
                      <a:pos x="1549" y="813"/>
                    </a:cxn>
                    <a:cxn ang="0">
                      <a:pos x="1661" y="477"/>
                    </a:cxn>
                    <a:cxn ang="0">
                      <a:pos x="1725" y="61"/>
                    </a:cxn>
                    <a:cxn ang="0">
                      <a:pos x="1533" y="109"/>
                    </a:cxn>
                    <a:cxn ang="0">
                      <a:pos x="1341" y="189"/>
                    </a:cxn>
                    <a:cxn ang="0">
                      <a:pos x="829" y="205"/>
                    </a:cxn>
                    <a:cxn ang="0">
                      <a:pos x="333" y="189"/>
                    </a:cxn>
                    <a:cxn ang="0">
                      <a:pos x="29" y="69"/>
                    </a:cxn>
                  </a:cxnLst>
                  <a:rect l="0" t="0" r="r" b="b"/>
                  <a:pathLst>
                    <a:path w="1746" h="1169">
                      <a:moveTo>
                        <a:pt x="29" y="69"/>
                      </a:moveTo>
                      <a:cubicBezTo>
                        <a:pt x="0" y="157"/>
                        <a:pt x="101" y="557"/>
                        <a:pt x="157" y="717"/>
                      </a:cubicBezTo>
                      <a:cubicBezTo>
                        <a:pt x="213" y="877"/>
                        <a:pt x="298" y="961"/>
                        <a:pt x="365" y="1029"/>
                      </a:cubicBezTo>
                      <a:cubicBezTo>
                        <a:pt x="432" y="1097"/>
                        <a:pt x="461" y="1109"/>
                        <a:pt x="557" y="1125"/>
                      </a:cubicBezTo>
                      <a:cubicBezTo>
                        <a:pt x="653" y="1141"/>
                        <a:pt x="821" y="1126"/>
                        <a:pt x="941" y="1125"/>
                      </a:cubicBezTo>
                      <a:cubicBezTo>
                        <a:pt x="1061" y="1124"/>
                        <a:pt x="1176" y="1169"/>
                        <a:pt x="1277" y="1117"/>
                      </a:cubicBezTo>
                      <a:cubicBezTo>
                        <a:pt x="1378" y="1065"/>
                        <a:pt x="1485" y="920"/>
                        <a:pt x="1549" y="813"/>
                      </a:cubicBezTo>
                      <a:cubicBezTo>
                        <a:pt x="1613" y="706"/>
                        <a:pt x="1632" y="602"/>
                        <a:pt x="1661" y="477"/>
                      </a:cubicBezTo>
                      <a:cubicBezTo>
                        <a:pt x="1690" y="352"/>
                        <a:pt x="1746" y="122"/>
                        <a:pt x="1725" y="61"/>
                      </a:cubicBezTo>
                      <a:cubicBezTo>
                        <a:pt x="1704" y="0"/>
                        <a:pt x="1597" y="88"/>
                        <a:pt x="1533" y="109"/>
                      </a:cubicBezTo>
                      <a:cubicBezTo>
                        <a:pt x="1469" y="130"/>
                        <a:pt x="1458" y="173"/>
                        <a:pt x="1341" y="189"/>
                      </a:cubicBezTo>
                      <a:cubicBezTo>
                        <a:pt x="1224" y="205"/>
                        <a:pt x="997" y="205"/>
                        <a:pt x="829" y="205"/>
                      </a:cubicBezTo>
                      <a:cubicBezTo>
                        <a:pt x="661" y="205"/>
                        <a:pt x="466" y="212"/>
                        <a:pt x="333" y="189"/>
                      </a:cubicBezTo>
                      <a:cubicBezTo>
                        <a:pt x="200" y="166"/>
                        <a:pt x="92" y="94"/>
                        <a:pt x="29" y="6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00FFFF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785" name="Oval 209"/>
                <p:cNvSpPr>
                  <a:spLocks noChangeArrowheads="1"/>
                </p:cNvSpPr>
                <p:nvPr/>
              </p:nvSpPr>
              <p:spPr bwMode="auto">
                <a:xfrm>
                  <a:off x="435" y="1248"/>
                  <a:ext cx="1086" cy="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CFF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786" name="Freeform 210"/>
                <p:cNvSpPr>
                  <a:spLocks/>
                </p:cNvSpPr>
                <p:nvPr/>
              </p:nvSpPr>
              <p:spPr bwMode="auto">
                <a:xfrm rot="850600">
                  <a:off x="1340" y="1442"/>
                  <a:ext cx="297" cy="549"/>
                </a:xfrm>
                <a:custGeom>
                  <a:avLst/>
                  <a:gdLst/>
                  <a:ahLst/>
                  <a:cxnLst>
                    <a:cxn ang="0">
                      <a:pos x="102" y="270"/>
                    </a:cxn>
                    <a:cxn ang="0">
                      <a:pos x="103" y="248"/>
                    </a:cxn>
                    <a:cxn ang="0">
                      <a:pos x="112" y="203"/>
                    </a:cxn>
                    <a:cxn ang="0">
                      <a:pos x="145" y="149"/>
                    </a:cxn>
                    <a:cxn ang="0">
                      <a:pos x="190" y="92"/>
                    </a:cxn>
                    <a:cxn ang="0">
                      <a:pos x="271" y="83"/>
                    </a:cxn>
                    <a:cxn ang="0">
                      <a:pos x="298" y="158"/>
                    </a:cxn>
                    <a:cxn ang="0">
                      <a:pos x="289" y="245"/>
                    </a:cxn>
                    <a:cxn ang="0">
                      <a:pos x="235" y="332"/>
                    </a:cxn>
                    <a:cxn ang="0">
                      <a:pos x="145" y="389"/>
                    </a:cxn>
                    <a:cxn ang="0">
                      <a:pos x="76" y="425"/>
                    </a:cxn>
                    <a:cxn ang="0">
                      <a:pos x="22" y="479"/>
                    </a:cxn>
                    <a:cxn ang="0">
                      <a:pos x="7" y="554"/>
                    </a:cxn>
                    <a:cxn ang="0">
                      <a:pos x="7" y="619"/>
                    </a:cxn>
                    <a:cxn ang="0">
                      <a:pos x="46" y="581"/>
                    </a:cxn>
                    <a:cxn ang="0">
                      <a:pos x="71" y="497"/>
                    </a:cxn>
                    <a:cxn ang="0">
                      <a:pos x="192" y="444"/>
                    </a:cxn>
                    <a:cxn ang="0">
                      <a:pos x="318" y="354"/>
                    </a:cxn>
                    <a:cxn ang="0">
                      <a:pos x="375" y="167"/>
                    </a:cxn>
                    <a:cxn ang="0">
                      <a:pos x="329" y="31"/>
                    </a:cxn>
                    <a:cxn ang="0">
                      <a:pos x="242" y="0"/>
                    </a:cxn>
                    <a:cxn ang="0">
                      <a:pos x="147" y="34"/>
                    </a:cxn>
                    <a:cxn ang="0">
                      <a:pos x="85" y="102"/>
                    </a:cxn>
                    <a:cxn ang="0">
                      <a:pos x="54" y="230"/>
                    </a:cxn>
                    <a:cxn ang="0">
                      <a:pos x="82" y="295"/>
                    </a:cxn>
                    <a:cxn ang="0">
                      <a:pos x="105" y="295"/>
                    </a:cxn>
                    <a:cxn ang="0">
                      <a:pos x="102" y="270"/>
                    </a:cxn>
                  </a:cxnLst>
                  <a:rect l="0" t="0" r="r" b="b"/>
                  <a:pathLst>
                    <a:path w="377" h="623">
                      <a:moveTo>
                        <a:pt x="102" y="270"/>
                      </a:moveTo>
                      <a:cubicBezTo>
                        <a:pt x="102" y="262"/>
                        <a:pt x="101" y="259"/>
                        <a:pt x="103" y="248"/>
                      </a:cubicBezTo>
                      <a:cubicBezTo>
                        <a:pt x="105" y="237"/>
                        <a:pt x="105" y="219"/>
                        <a:pt x="112" y="203"/>
                      </a:cubicBezTo>
                      <a:cubicBezTo>
                        <a:pt x="119" y="187"/>
                        <a:pt x="132" y="167"/>
                        <a:pt x="145" y="149"/>
                      </a:cubicBezTo>
                      <a:cubicBezTo>
                        <a:pt x="158" y="131"/>
                        <a:pt x="169" y="103"/>
                        <a:pt x="190" y="92"/>
                      </a:cubicBezTo>
                      <a:cubicBezTo>
                        <a:pt x="211" y="81"/>
                        <a:pt x="253" y="72"/>
                        <a:pt x="271" y="83"/>
                      </a:cubicBezTo>
                      <a:cubicBezTo>
                        <a:pt x="289" y="94"/>
                        <a:pt x="295" y="131"/>
                        <a:pt x="298" y="158"/>
                      </a:cubicBezTo>
                      <a:cubicBezTo>
                        <a:pt x="301" y="185"/>
                        <a:pt x="299" y="216"/>
                        <a:pt x="289" y="245"/>
                      </a:cubicBezTo>
                      <a:cubicBezTo>
                        <a:pt x="279" y="274"/>
                        <a:pt x="259" y="308"/>
                        <a:pt x="235" y="332"/>
                      </a:cubicBezTo>
                      <a:cubicBezTo>
                        <a:pt x="211" y="356"/>
                        <a:pt x="171" y="374"/>
                        <a:pt x="145" y="389"/>
                      </a:cubicBezTo>
                      <a:cubicBezTo>
                        <a:pt x="119" y="404"/>
                        <a:pt x="96" y="410"/>
                        <a:pt x="76" y="425"/>
                      </a:cubicBezTo>
                      <a:cubicBezTo>
                        <a:pt x="56" y="440"/>
                        <a:pt x="33" y="458"/>
                        <a:pt x="22" y="479"/>
                      </a:cubicBezTo>
                      <a:cubicBezTo>
                        <a:pt x="11" y="500"/>
                        <a:pt x="9" y="531"/>
                        <a:pt x="7" y="554"/>
                      </a:cubicBezTo>
                      <a:cubicBezTo>
                        <a:pt x="5" y="577"/>
                        <a:pt x="0" y="615"/>
                        <a:pt x="7" y="619"/>
                      </a:cubicBezTo>
                      <a:cubicBezTo>
                        <a:pt x="13" y="623"/>
                        <a:pt x="36" y="601"/>
                        <a:pt x="46" y="581"/>
                      </a:cubicBezTo>
                      <a:cubicBezTo>
                        <a:pt x="56" y="560"/>
                        <a:pt x="47" y="520"/>
                        <a:pt x="71" y="497"/>
                      </a:cubicBezTo>
                      <a:cubicBezTo>
                        <a:pt x="95" y="474"/>
                        <a:pt x="151" y="468"/>
                        <a:pt x="192" y="444"/>
                      </a:cubicBezTo>
                      <a:cubicBezTo>
                        <a:pt x="233" y="420"/>
                        <a:pt x="287" y="401"/>
                        <a:pt x="318" y="354"/>
                      </a:cubicBezTo>
                      <a:cubicBezTo>
                        <a:pt x="349" y="307"/>
                        <a:pt x="373" y="220"/>
                        <a:pt x="375" y="167"/>
                      </a:cubicBezTo>
                      <a:cubicBezTo>
                        <a:pt x="377" y="113"/>
                        <a:pt x="352" y="59"/>
                        <a:pt x="329" y="31"/>
                      </a:cubicBezTo>
                      <a:cubicBezTo>
                        <a:pt x="307" y="3"/>
                        <a:pt x="272" y="0"/>
                        <a:pt x="242" y="0"/>
                      </a:cubicBezTo>
                      <a:cubicBezTo>
                        <a:pt x="212" y="0"/>
                        <a:pt x="173" y="18"/>
                        <a:pt x="147" y="34"/>
                      </a:cubicBezTo>
                      <a:cubicBezTo>
                        <a:pt x="121" y="51"/>
                        <a:pt x="100" y="69"/>
                        <a:pt x="85" y="102"/>
                      </a:cubicBezTo>
                      <a:cubicBezTo>
                        <a:pt x="70" y="136"/>
                        <a:pt x="55" y="198"/>
                        <a:pt x="54" y="230"/>
                      </a:cubicBezTo>
                      <a:cubicBezTo>
                        <a:pt x="53" y="262"/>
                        <a:pt x="74" y="285"/>
                        <a:pt x="82" y="295"/>
                      </a:cubicBezTo>
                      <a:cubicBezTo>
                        <a:pt x="91" y="305"/>
                        <a:pt x="102" y="299"/>
                        <a:pt x="105" y="295"/>
                      </a:cubicBezTo>
                      <a:cubicBezTo>
                        <a:pt x="108" y="291"/>
                        <a:pt x="104" y="278"/>
                        <a:pt x="102" y="27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00FFFF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4787" name="Group 211"/>
                <p:cNvGrpSpPr>
                  <a:grpSpLocks/>
                </p:cNvGrpSpPr>
                <p:nvPr/>
              </p:nvGrpSpPr>
              <p:grpSpPr bwMode="auto">
                <a:xfrm rot="8216327" flipV="1">
                  <a:off x="646" y="1442"/>
                  <a:ext cx="573" cy="642"/>
                  <a:chOff x="2736" y="1968"/>
                  <a:chExt cx="1512" cy="1723"/>
                </a:xfrm>
              </p:grpSpPr>
              <p:sp>
                <p:nvSpPr>
                  <p:cNvPr id="24788" name="Freeform 212"/>
                  <p:cNvSpPr>
                    <a:spLocks/>
                  </p:cNvSpPr>
                  <p:nvPr/>
                </p:nvSpPr>
                <p:spPr bwMode="auto">
                  <a:xfrm rot="19404082" flipH="1" flipV="1">
                    <a:off x="2736" y="2736"/>
                    <a:ext cx="720" cy="480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89" name="Freeform 213"/>
                  <p:cNvSpPr>
                    <a:spLocks/>
                  </p:cNvSpPr>
                  <p:nvPr/>
                </p:nvSpPr>
                <p:spPr bwMode="auto">
                  <a:xfrm rot="15389139" flipH="1" flipV="1">
                    <a:off x="3240" y="2856"/>
                    <a:ext cx="720" cy="480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90" name="Freeform 214"/>
                  <p:cNvSpPr>
                    <a:spLocks/>
                  </p:cNvSpPr>
                  <p:nvPr/>
                </p:nvSpPr>
                <p:spPr bwMode="auto">
                  <a:xfrm>
                    <a:off x="2880" y="2304"/>
                    <a:ext cx="1104" cy="1160"/>
                  </a:xfrm>
                  <a:custGeom>
                    <a:avLst/>
                    <a:gdLst/>
                    <a:ahLst/>
                    <a:cxnLst>
                      <a:cxn ang="0">
                        <a:pos x="1104" y="0"/>
                      </a:cxn>
                      <a:cxn ang="0">
                        <a:pos x="768" y="96"/>
                      </a:cxn>
                      <a:cxn ang="0">
                        <a:pos x="576" y="384"/>
                      </a:cxn>
                      <a:cxn ang="0">
                        <a:pos x="384" y="816"/>
                      </a:cxn>
                      <a:cxn ang="0">
                        <a:pos x="192" y="1104"/>
                      </a:cxn>
                      <a:cxn ang="0">
                        <a:pos x="0" y="1152"/>
                      </a:cxn>
                    </a:cxnLst>
                    <a:rect l="0" t="0" r="r" b="b"/>
                    <a:pathLst>
                      <a:path w="1104" h="1160">
                        <a:moveTo>
                          <a:pt x="1104" y="0"/>
                        </a:moveTo>
                        <a:cubicBezTo>
                          <a:pt x="980" y="16"/>
                          <a:pt x="856" y="32"/>
                          <a:pt x="768" y="96"/>
                        </a:cubicBezTo>
                        <a:cubicBezTo>
                          <a:pt x="680" y="160"/>
                          <a:pt x="640" y="264"/>
                          <a:pt x="576" y="384"/>
                        </a:cubicBezTo>
                        <a:cubicBezTo>
                          <a:pt x="512" y="504"/>
                          <a:pt x="448" y="696"/>
                          <a:pt x="384" y="816"/>
                        </a:cubicBezTo>
                        <a:cubicBezTo>
                          <a:pt x="320" y="936"/>
                          <a:pt x="256" y="1048"/>
                          <a:pt x="192" y="1104"/>
                        </a:cubicBezTo>
                        <a:cubicBezTo>
                          <a:pt x="128" y="1160"/>
                          <a:pt x="64" y="1156"/>
                          <a:pt x="0" y="1152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791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3168" y="2688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792" name="Oval 2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93" name="Line 21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94" name="Group 218"/>
                  <p:cNvGrpSpPr>
                    <a:grpSpLocks/>
                  </p:cNvGrpSpPr>
                  <p:nvPr/>
                </p:nvGrpSpPr>
                <p:grpSpPr bwMode="auto">
                  <a:xfrm rot="1513970">
                    <a:off x="3190" y="2356"/>
                    <a:ext cx="321" cy="229"/>
                    <a:chOff x="3120" y="2688"/>
                    <a:chExt cx="288" cy="192"/>
                  </a:xfrm>
                </p:grpSpPr>
                <p:sp>
                  <p:nvSpPr>
                    <p:cNvPr id="24795" name="Oval 2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96" name="Line 22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97" name="Group 221"/>
                  <p:cNvGrpSpPr>
                    <a:grpSpLocks/>
                  </p:cNvGrpSpPr>
                  <p:nvPr/>
                </p:nvGrpSpPr>
                <p:grpSpPr bwMode="auto">
                  <a:xfrm rot="643732">
                    <a:off x="2880" y="3312"/>
                    <a:ext cx="192" cy="144"/>
                    <a:chOff x="3120" y="2688"/>
                    <a:chExt cx="288" cy="192"/>
                  </a:xfrm>
                </p:grpSpPr>
                <p:sp>
                  <p:nvSpPr>
                    <p:cNvPr id="24798" name="Oval 2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99" name="Line 22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00" name="Group 224"/>
                  <p:cNvGrpSpPr>
                    <a:grpSpLocks/>
                  </p:cNvGrpSpPr>
                  <p:nvPr/>
                </p:nvGrpSpPr>
                <p:grpSpPr bwMode="auto">
                  <a:xfrm>
                    <a:off x="2832" y="3456"/>
                    <a:ext cx="192" cy="144"/>
                    <a:chOff x="3120" y="2688"/>
                    <a:chExt cx="288" cy="192"/>
                  </a:xfrm>
                </p:grpSpPr>
                <p:sp>
                  <p:nvSpPr>
                    <p:cNvPr id="24801" name="Oval 2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02" name="Line 22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03" name="Group 227"/>
                  <p:cNvGrpSpPr>
                    <a:grpSpLocks/>
                  </p:cNvGrpSpPr>
                  <p:nvPr/>
                </p:nvGrpSpPr>
                <p:grpSpPr bwMode="auto">
                  <a:xfrm flipH="1">
                    <a:off x="3360" y="2928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804" name="Oval 2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05" name="Line 22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06" name="Group 230"/>
                  <p:cNvGrpSpPr>
                    <a:grpSpLocks/>
                  </p:cNvGrpSpPr>
                  <p:nvPr/>
                </p:nvGrpSpPr>
                <p:grpSpPr bwMode="auto">
                  <a:xfrm flipH="1">
                    <a:off x="3168" y="3168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807" name="Oval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08" name="Line 23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09" name="Group 233"/>
                  <p:cNvGrpSpPr>
                    <a:grpSpLocks/>
                  </p:cNvGrpSpPr>
                  <p:nvPr/>
                </p:nvGrpSpPr>
                <p:grpSpPr bwMode="auto">
                  <a:xfrm rot="2952321" flipH="1">
                    <a:off x="3095" y="3289"/>
                    <a:ext cx="193" cy="143"/>
                    <a:chOff x="3120" y="2688"/>
                    <a:chExt cx="288" cy="192"/>
                  </a:xfrm>
                </p:grpSpPr>
                <p:sp>
                  <p:nvSpPr>
                    <p:cNvPr id="24810" name="Oval 2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11" name="Line 23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12" name="Group 236"/>
                  <p:cNvGrpSpPr>
                    <a:grpSpLocks/>
                  </p:cNvGrpSpPr>
                  <p:nvPr/>
                </p:nvGrpSpPr>
                <p:grpSpPr bwMode="auto">
                  <a:xfrm rot="4092680" flipH="1">
                    <a:off x="2884" y="3496"/>
                    <a:ext cx="228" cy="161"/>
                    <a:chOff x="3120" y="2688"/>
                    <a:chExt cx="288" cy="192"/>
                  </a:xfrm>
                </p:grpSpPr>
                <p:sp>
                  <p:nvSpPr>
                    <p:cNvPr id="24813" name="Oval 2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14" name="Line 23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15" name="Group 239"/>
                  <p:cNvGrpSpPr>
                    <a:grpSpLocks/>
                  </p:cNvGrpSpPr>
                  <p:nvPr/>
                </p:nvGrpSpPr>
                <p:grpSpPr bwMode="auto">
                  <a:xfrm rot="643732">
                    <a:off x="2928" y="3120"/>
                    <a:ext cx="288" cy="192"/>
                    <a:chOff x="3120" y="2688"/>
                    <a:chExt cx="288" cy="192"/>
                  </a:xfrm>
                </p:grpSpPr>
                <p:sp>
                  <p:nvSpPr>
                    <p:cNvPr id="24816" name="Oval 2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17" name="Line 24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18" name="Group 242"/>
                  <p:cNvGrpSpPr>
                    <a:grpSpLocks/>
                  </p:cNvGrpSpPr>
                  <p:nvPr/>
                </p:nvGrpSpPr>
                <p:grpSpPr bwMode="auto">
                  <a:xfrm rot="1863947" flipH="1">
                    <a:off x="3024" y="3456"/>
                    <a:ext cx="193" cy="143"/>
                    <a:chOff x="3120" y="2688"/>
                    <a:chExt cx="288" cy="192"/>
                  </a:xfrm>
                </p:grpSpPr>
                <p:sp>
                  <p:nvSpPr>
                    <p:cNvPr id="24819" name="Oval 2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20" name="Line 24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21" name="Group 245"/>
                  <p:cNvGrpSpPr>
                    <a:grpSpLocks/>
                  </p:cNvGrpSpPr>
                  <p:nvPr/>
                </p:nvGrpSpPr>
                <p:grpSpPr bwMode="auto">
                  <a:xfrm flipH="1">
                    <a:off x="3456" y="2592"/>
                    <a:ext cx="384" cy="240"/>
                    <a:chOff x="3120" y="2688"/>
                    <a:chExt cx="288" cy="192"/>
                  </a:xfrm>
                </p:grpSpPr>
                <p:sp>
                  <p:nvSpPr>
                    <p:cNvPr id="24822" name="Oval 2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23" name="Line 2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4824" name="Freeform 248"/>
                  <p:cNvSpPr>
                    <a:spLocks/>
                  </p:cNvSpPr>
                  <p:nvPr/>
                </p:nvSpPr>
                <p:spPr bwMode="auto">
                  <a:xfrm rot="10800000">
                    <a:off x="3168" y="1968"/>
                    <a:ext cx="720" cy="480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825" name="Group 249"/>
                  <p:cNvGrpSpPr>
                    <a:grpSpLocks/>
                  </p:cNvGrpSpPr>
                  <p:nvPr/>
                </p:nvGrpSpPr>
                <p:grpSpPr bwMode="auto">
                  <a:xfrm rot="993773" flipH="1">
                    <a:off x="3792" y="2400"/>
                    <a:ext cx="456" cy="312"/>
                    <a:chOff x="3120" y="2688"/>
                    <a:chExt cx="288" cy="192"/>
                  </a:xfrm>
                </p:grpSpPr>
                <p:sp>
                  <p:nvSpPr>
                    <p:cNvPr id="24826" name="Oval 2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27" name="Line 2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4828" name="Group 252"/>
              <p:cNvGrpSpPr>
                <a:grpSpLocks/>
              </p:cNvGrpSpPr>
              <p:nvPr/>
            </p:nvGrpSpPr>
            <p:grpSpPr bwMode="auto">
              <a:xfrm>
                <a:off x="3334" y="2931"/>
                <a:ext cx="998" cy="572"/>
                <a:chOff x="656" y="1050"/>
                <a:chExt cx="1456" cy="966"/>
              </a:xfrm>
            </p:grpSpPr>
            <p:sp>
              <p:nvSpPr>
                <p:cNvPr id="24829" name="Freeform 253"/>
                <p:cNvSpPr>
                  <a:spLocks/>
                </p:cNvSpPr>
                <p:nvPr/>
              </p:nvSpPr>
              <p:spPr bwMode="auto">
                <a:xfrm>
                  <a:off x="656" y="1050"/>
                  <a:ext cx="1317" cy="966"/>
                </a:xfrm>
                <a:custGeom>
                  <a:avLst/>
                  <a:gdLst/>
                  <a:ahLst/>
                  <a:cxnLst>
                    <a:cxn ang="0">
                      <a:pos x="19" y="129"/>
                    </a:cxn>
                    <a:cxn ang="0">
                      <a:pos x="134" y="594"/>
                    </a:cxn>
                    <a:cxn ang="0">
                      <a:pos x="290" y="851"/>
                    </a:cxn>
                    <a:cxn ang="0">
                      <a:pos x="434" y="930"/>
                    </a:cxn>
                    <a:cxn ang="0">
                      <a:pos x="723" y="930"/>
                    </a:cxn>
                    <a:cxn ang="0">
                      <a:pos x="975" y="923"/>
                    </a:cxn>
                    <a:cxn ang="0">
                      <a:pos x="1179" y="673"/>
                    </a:cxn>
                    <a:cxn ang="0">
                      <a:pos x="1263" y="397"/>
                    </a:cxn>
                    <a:cxn ang="0">
                      <a:pos x="1311" y="54"/>
                    </a:cxn>
                    <a:cxn ang="0">
                      <a:pos x="1297" y="75"/>
                    </a:cxn>
                    <a:cxn ang="0">
                      <a:pos x="1261" y="105"/>
                    </a:cxn>
                    <a:cxn ang="0">
                      <a:pos x="1135" y="141"/>
                    </a:cxn>
                    <a:cxn ang="0">
                      <a:pos x="853" y="183"/>
                    </a:cxn>
                    <a:cxn ang="0">
                      <a:pos x="559" y="183"/>
                    </a:cxn>
                    <a:cxn ang="0">
                      <a:pos x="241" y="147"/>
                    </a:cxn>
                    <a:cxn ang="0">
                      <a:pos x="97" y="111"/>
                    </a:cxn>
                    <a:cxn ang="0">
                      <a:pos x="37" y="87"/>
                    </a:cxn>
                    <a:cxn ang="0">
                      <a:pos x="19" y="45"/>
                    </a:cxn>
                    <a:cxn ang="0">
                      <a:pos x="19" y="129"/>
                    </a:cxn>
                  </a:cxnLst>
                  <a:rect l="0" t="0" r="r" b="b"/>
                  <a:pathLst>
                    <a:path w="1317" h="966">
                      <a:moveTo>
                        <a:pt x="19" y="129"/>
                      </a:moveTo>
                      <a:cubicBezTo>
                        <a:pt x="38" y="220"/>
                        <a:pt x="89" y="474"/>
                        <a:pt x="134" y="594"/>
                      </a:cubicBezTo>
                      <a:cubicBezTo>
                        <a:pt x="179" y="714"/>
                        <a:pt x="240" y="795"/>
                        <a:pt x="290" y="851"/>
                      </a:cubicBezTo>
                      <a:cubicBezTo>
                        <a:pt x="340" y="907"/>
                        <a:pt x="362" y="917"/>
                        <a:pt x="434" y="930"/>
                      </a:cubicBezTo>
                      <a:cubicBezTo>
                        <a:pt x="506" y="943"/>
                        <a:pt x="632" y="931"/>
                        <a:pt x="723" y="930"/>
                      </a:cubicBezTo>
                      <a:cubicBezTo>
                        <a:pt x="813" y="929"/>
                        <a:pt x="899" y="966"/>
                        <a:pt x="975" y="923"/>
                      </a:cubicBezTo>
                      <a:cubicBezTo>
                        <a:pt x="1051" y="880"/>
                        <a:pt x="1131" y="761"/>
                        <a:pt x="1179" y="673"/>
                      </a:cubicBezTo>
                      <a:cubicBezTo>
                        <a:pt x="1227" y="585"/>
                        <a:pt x="1241" y="499"/>
                        <a:pt x="1263" y="397"/>
                      </a:cubicBezTo>
                      <a:cubicBezTo>
                        <a:pt x="1285" y="294"/>
                        <a:pt x="1305" y="108"/>
                        <a:pt x="1311" y="54"/>
                      </a:cubicBezTo>
                      <a:cubicBezTo>
                        <a:pt x="1317" y="0"/>
                        <a:pt x="1305" y="66"/>
                        <a:pt x="1297" y="75"/>
                      </a:cubicBezTo>
                      <a:cubicBezTo>
                        <a:pt x="1289" y="84"/>
                        <a:pt x="1288" y="94"/>
                        <a:pt x="1261" y="105"/>
                      </a:cubicBezTo>
                      <a:cubicBezTo>
                        <a:pt x="1234" y="116"/>
                        <a:pt x="1203" y="128"/>
                        <a:pt x="1135" y="141"/>
                      </a:cubicBezTo>
                      <a:cubicBezTo>
                        <a:pt x="1067" y="154"/>
                        <a:pt x="949" y="176"/>
                        <a:pt x="853" y="183"/>
                      </a:cubicBezTo>
                      <a:cubicBezTo>
                        <a:pt x="757" y="190"/>
                        <a:pt x="661" y="189"/>
                        <a:pt x="559" y="183"/>
                      </a:cubicBezTo>
                      <a:cubicBezTo>
                        <a:pt x="457" y="177"/>
                        <a:pt x="318" y="159"/>
                        <a:pt x="241" y="147"/>
                      </a:cubicBezTo>
                      <a:cubicBezTo>
                        <a:pt x="164" y="135"/>
                        <a:pt x="131" y="121"/>
                        <a:pt x="97" y="111"/>
                      </a:cubicBezTo>
                      <a:cubicBezTo>
                        <a:pt x="63" y="101"/>
                        <a:pt x="50" y="98"/>
                        <a:pt x="37" y="87"/>
                      </a:cubicBezTo>
                      <a:cubicBezTo>
                        <a:pt x="24" y="76"/>
                        <a:pt x="22" y="38"/>
                        <a:pt x="19" y="45"/>
                      </a:cubicBezTo>
                      <a:cubicBezTo>
                        <a:pt x="16" y="52"/>
                        <a:pt x="0" y="38"/>
                        <a:pt x="19" y="1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00FFFF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4830" name="Group 254"/>
                <p:cNvGrpSpPr>
                  <a:grpSpLocks/>
                </p:cNvGrpSpPr>
                <p:nvPr/>
              </p:nvGrpSpPr>
              <p:grpSpPr bwMode="auto">
                <a:xfrm>
                  <a:off x="902" y="1197"/>
                  <a:ext cx="1210" cy="679"/>
                  <a:chOff x="902" y="1197"/>
                  <a:chExt cx="1210" cy="679"/>
                </a:xfrm>
              </p:grpSpPr>
              <p:sp>
                <p:nvSpPr>
                  <p:cNvPr id="24831" name="Freeform 255"/>
                  <p:cNvSpPr>
                    <a:spLocks/>
                  </p:cNvSpPr>
                  <p:nvPr/>
                </p:nvSpPr>
                <p:spPr bwMode="auto">
                  <a:xfrm rot="850600">
                    <a:off x="1757" y="1197"/>
                    <a:ext cx="355" cy="671"/>
                  </a:xfrm>
                  <a:custGeom>
                    <a:avLst/>
                    <a:gdLst/>
                    <a:ahLst/>
                    <a:cxnLst>
                      <a:cxn ang="0">
                        <a:pos x="102" y="270"/>
                      </a:cxn>
                      <a:cxn ang="0">
                        <a:pos x="103" y="248"/>
                      </a:cxn>
                      <a:cxn ang="0">
                        <a:pos x="112" y="203"/>
                      </a:cxn>
                      <a:cxn ang="0">
                        <a:pos x="145" y="149"/>
                      </a:cxn>
                      <a:cxn ang="0">
                        <a:pos x="190" y="92"/>
                      </a:cxn>
                      <a:cxn ang="0">
                        <a:pos x="271" y="83"/>
                      </a:cxn>
                      <a:cxn ang="0">
                        <a:pos x="298" y="158"/>
                      </a:cxn>
                      <a:cxn ang="0">
                        <a:pos x="289" y="245"/>
                      </a:cxn>
                      <a:cxn ang="0">
                        <a:pos x="235" y="332"/>
                      </a:cxn>
                      <a:cxn ang="0">
                        <a:pos x="145" y="389"/>
                      </a:cxn>
                      <a:cxn ang="0">
                        <a:pos x="76" y="425"/>
                      </a:cxn>
                      <a:cxn ang="0">
                        <a:pos x="22" y="479"/>
                      </a:cxn>
                      <a:cxn ang="0">
                        <a:pos x="7" y="554"/>
                      </a:cxn>
                      <a:cxn ang="0">
                        <a:pos x="7" y="619"/>
                      </a:cxn>
                      <a:cxn ang="0">
                        <a:pos x="46" y="581"/>
                      </a:cxn>
                      <a:cxn ang="0">
                        <a:pos x="71" y="497"/>
                      </a:cxn>
                      <a:cxn ang="0">
                        <a:pos x="192" y="444"/>
                      </a:cxn>
                      <a:cxn ang="0">
                        <a:pos x="318" y="354"/>
                      </a:cxn>
                      <a:cxn ang="0">
                        <a:pos x="375" y="167"/>
                      </a:cxn>
                      <a:cxn ang="0">
                        <a:pos x="329" y="31"/>
                      </a:cxn>
                      <a:cxn ang="0">
                        <a:pos x="242" y="0"/>
                      </a:cxn>
                      <a:cxn ang="0">
                        <a:pos x="147" y="34"/>
                      </a:cxn>
                      <a:cxn ang="0">
                        <a:pos x="85" y="102"/>
                      </a:cxn>
                      <a:cxn ang="0">
                        <a:pos x="54" y="230"/>
                      </a:cxn>
                      <a:cxn ang="0">
                        <a:pos x="82" y="295"/>
                      </a:cxn>
                      <a:cxn ang="0">
                        <a:pos x="105" y="295"/>
                      </a:cxn>
                      <a:cxn ang="0">
                        <a:pos x="102" y="270"/>
                      </a:cxn>
                    </a:cxnLst>
                    <a:rect l="0" t="0" r="r" b="b"/>
                    <a:pathLst>
                      <a:path w="377" h="623">
                        <a:moveTo>
                          <a:pt x="102" y="270"/>
                        </a:moveTo>
                        <a:cubicBezTo>
                          <a:pt x="102" y="262"/>
                          <a:pt x="101" y="259"/>
                          <a:pt x="103" y="248"/>
                        </a:cubicBezTo>
                        <a:cubicBezTo>
                          <a:pt x="105" y="237"/>
                          <a:pt x="105" y="219"/>
                          <a:pt x="112" y="203"/>
                        </a:cubicBezTo>
                        <a:cubicBezTo>
                          <a:pt x="119" y="187"/>
                          <a:pt x="132" y="167"/>
                          <a:pt x="145" y="149"/>
                        </a:cubicBezTo>
                        <a:cubicBezTo>
                          <a:pt x="158" y="131"/>
                          <a:pt x="169" y="103"/>
                          <a:pt x="190" y="92"/>
                        </a:cubicBezTo>
                        <a:cubicBezTo>
                          <a:pt x="211" y="81"/>
                          <a:pt x="253" y="72"/>
                          <a:pt x="271" y="83"/>
                        </a:cubicBezTo>
                        <a:cubicBezTo>
                          <a:pt x="289" y="94"/>
                          <a:pt x="295" y="131"/>
                          <a:pt x="298" y="158"/>
                        </a:cubicBezTo>
                        <a:cubicBezTo>
                          <a:pt x="301" y="185"/>
                          <a:pt x="299" y="216"/>
                          <a:pt x="289" y="245"/>
                        </a:cubicBezTo>
                        <a:cubicBezTo>
                          <a:pt x="279" y="274"/>
                          <a:pt x="259" y="308"/>
                          <a:pt x="235" y="332"/>
                        </a:cubicBezTo>
                        <a:cubicBezTo>
                          <a:pt x="211" y="356"/>
                          <a:pt x="171" y="374"/>
                          <a:pt x="145" y="389"/>
                        </a:cubicBezTo>
                        <a:cubicBezTo>
                          <a:pt x="119" y="404"/>
                          <a:pt x="96" y="410"/>
                          <a:pt x="76" y="425"/>
                        </a:cubicBezTo>
                        <a:cubicBezTo>
                          <a:pt x="56" y="440"/>
                          <a:pt x="33" y="458"/>
                          <a:pt x="22" y="479"/>
                        </a:cubicBezTo>
                        <a:cubicBezTo>
                          <a:pt x="11" y="500"/>
                          <a:pt x="9" y="531"/>
                          <a:pt x="7" y="554"/>
                        </a:cubicBezTo>
                        <a:cubicBezTo>
                          <a:pt x="5" y="577"/>
                          <a:pt x="0" y="615"/>
                          <a:pt x="7" y="619"/>
                        </a:cubicBezTo>
                        <a:cubicBezTo>
                          <a:pt x="13" y="623"/>
                          <a:pt x="36" y="601"/>
                          <a:pt x="46" y="581"/>
                        </a:cubicBezTo>
                        <a:cubicBezTo>
                          <a:pt x="56" y="560"/>
                          <a:pt x="47" y="520"/>
                          <a:pt x="71" y="497"/>
                        </a:cubicBezTo>
                        <a:cubicBezTo>
                          <a:pt x="95" y="474"/>
                          <a:pt x="151" y="468"/>
                          <a:pt x="192" y="444"/>
                        </a:cubicBezTo>
                        <a:cubicBezTo>
                          <a:pt x="233" y="420"/>
                          <a:pt x="287" y="401"/>
                          <a:pt x="318" y="354"/>
                        </a:cubicBezTo>
                        <a:cubicBezTo>
                          <a:pt x="349" y="307"/>
                          <a:pt x="373" y="220"/>
                          <a:pt x="375" y="167"/>
                        </a:cubicBezTo>
                        <a:cubicBezTo>
                          <a:pt x="377" y="113"/>
                          <a:pt x="352" y="59"/>
                          <a:pt x="329" y="31"/>
                        </a:cubicBezTo>
                        <a:cubicBezTo>
                          <a:pt x="307" y="3"/>
                          <a:pt x="272" y="0"/>
                          <a:pt x="242" y="0"/>
                        </a:cubicBezTo>
                        <a:cubicBezTo>
                          <a:pt x="212" y="0"/>
                          <a:pt x="173" y="18"/>
                          <a:pt x="147" y="34"/>
                        </a:cubicBezTo>
                        <a:cubicBezTo>
                          <a:pt x="121" y="51"/>
                          <a:pt x="100" y="69"/>
                          <a:pt x="85" y="102"/>
                        </a:cubicBezTo>
                        <a:cubicBezTo>
                          <a:pt x="70" y="136"/>
                          <a:pt x="55" y="198"/>
                          <a:pt x="54" y="230"/>
                        </a:cubicBezTo>
                        <a:cubicBezTo>
                          <a:pt x="53" y="262"/>
                          <a:pt x="74" y="285"/>
                          <a:pt x="82" y="295"/>
                        </a:cubicBezTo>
                        <a:cubicBezTo>
                          <a:pt x="91" y="305"/>
                          <a:pt x="102" y="299"/>
                          <a:pt x="105" y="295"/>
                        </a:cubicBezTo>
                        <a:cubicBezTo>
                          <a:pt x="108" y="291"/>
                          <a:pt x="104" y="278"/>
                          <a:pt x="102" y="2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rgbClr val="00FFFF"/>
                      </a:gs>
                      <a:gs pos="100000">
                        <a:schemeClr val="bg1"/>
                      </a:gs>
                    </a:gsLst>
                    <a:lin ang="18900000" scaled="1"/>
                  </a:gradFill>
                  <a:ln w="31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832" name="Freeform 256"/>
                  <p:cNvSpPr>
                    <a:spLocks/>
                  </p:cNvSpPr>
                  <p:nvPr/>
                </p:nvSpPr>
                <p:spPr bwMode="auto">
                  <a:xfrm rot="10412245" flipH="1">
                    <a:off x="1283" y="1406"/>
                    <a:ext cx="326" cy="219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833" name="Freeform 257"/>
                  <p:cNvSpPr>
                    <a:spLocks/>
                  </p:cNvSpPr>
                  <p:nvPr/>
                </p:nvSpPr>
                <p:spPr bwMode="auto">
                  <a:xfrm rot="14427187" flipH="1">
                    <a:off x="1153" y="1603"/>
                    <a:ext cx="328" cy="217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834" name="Freeform 258"/>
                  <p:cNvSpPr>
                    <a:spLocks/>
                  </p:cNvSpPr>
                  <p:nvPr/>
                </p:nvSpPr>
                <p:spPr bwMode="auto">
                  <a:xfrm rot="8216327" flipV="1">
                    <a:off x="1056" y="1324"/>
                    <a:ext cx="500" cy="529"/>
                  </a:xfrm>
                  <a:custGeom>
                    <a:avLst/>
                    <a:gdLst/>
                    <a:ahLst/>
                    <a:cxnLst>
                      <a:cxn ang="0">
                        <a:pos x="1104" y="0"/>
                      </a:cxn>
                      <a:cxn ang="0">
                        <a:pos x="768" y="96"/>
                      </a:cxn>
                      <a:cxn ang="0">
                        <a:pos x="576" y="384"/>
                      </a:cxn>
                      <a:cxn ang="0">
                        <a:pos x="384" y="816"/>
                      </a:cxn>
                      <a:cxn ang="0">
                        <a:pos x="192" y="1104"/>
                      </a:cxn>
                      <a:cxn ang="0">
                        <a:pos x="0" y="1152"/>
                      </a:cxn>
                    </a:cxnLst>
                    <a:rect l="0" t="0" r="r" b="b"/>
                    <a:pathLst>
                      <a:path w="1104" h="1160">
                        <a:moveTo>
                          <a:pt x="1104" y="0"/>
                        </a:moveTo>
                        <a:cubicBezTo>
                          <a:pt x="980" y="16"/>
                          <a:pt x="856" y="32"/>
                          <a:pt x="768" y="96"/>
                        </a:cubicBezTo>
                        <a:cubicBezTo>
                          <a:pt x="680" y="160"/>
                          <a:pt x="640" y="264"/>
                          <a:pt x="576" y="384"/>
                        </a:cubicBezTo>
                        <a:cubicBezTo>
                          <a:pt x="512" y="504"/>
                          <a:pt x="448" y="696"/>
                          <a:pt x="384" y="816"/>
                        </a:cubicBezTo>
                        <a:cubicBezTo>
                          <a:pt x="320" y="936"/>
                          <a:pt x="256" y="1048"/>
                          <a:pt x="192" y="1104"/>
                        </a:cubicBezTo>
                        <a:cubicBezTo>
                          <a:pt x="128" y="1160"/>
                          <a:pt x="64" y="1156"/>
                          <a:pt x="0" y="1152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835" name="Group 259"/>
                  <p:cNvGrpSpPr>
                    <a:grpSpLocks/>
                  </p:cNvGrpSpPr>
                  <p:nvPr/>
                </p:nvGrpSpPr>
                <p:grpSpPr bwMode="auto">
                  <a:xfrm rot="8216327" flipV="1">
                    <a:off x="1249" y="1476"/>
                    <a:ext cx="131" cy="88"/>
                    <a:chOff x="3120" y="2688"/>
                    <a:chExt cx="288" cy="192"/>
                  </a:xfrm>
                </p:grpSpPr>
                <p:sp>
                  <p:nvSpPr>
                    <p:cNvPr id="24836" name="Oval 2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37" name="Line 26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38" name="Group 262"/>
                  <p:cNvGrpSpPr>
                    <a:grpSpLocks/>
                  </p:cNvGrpSpPr>
                  <p:nvPr/>
                </p:nvGrpSpPr>
                <p:grpSpPr bwMode="auto">
                  <a:xfrm rot="6702356" flipV="1">
                    <a:off x="1132" y="1375"/>
                    <a:ext cx="146" cy="104"/>
                    <a:chOff x="3120" y="2688"/>
                    <a:chExt cx="288" cy="192"/>
                  </a:xfrm>
                </p:grpSpPr>
                <p:sp>
                  <p:nvSpPr>
                    <p:cNvPr id="24839" name="Oval 2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40" name="Line 26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41" name="Group 265"/>
                  <p:cNvGrpSpPr>
                    <a:grpSpLocks/>
                  </p:cNvGrpSpPr>
                  <p:nvPr/>
                </p:nvGrpSpPr>
                <p:grpSpPr bwMode="auto">
                  <a:xfrm rot="7572594" flipV="1">
                    <a:off x="1568" y="1582"/>
                    <a:ext cx="87" cy="66"/>
                    <a:chOff x="3120" y="2688"/>
                    <a:chExt cx="288" cy="192"/>
                  </a:xfrm>
                </p:grpSpPr>
                <p:sp>
                  <p:nvSpPr>
                    <p:cNvPr id="24842" name="Oval 2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43" name="Line 26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44" name="Group 268"/>
                  <p:cNvGrpSpPr>
                    <a:grpSpLocks/>
                  </p:cNvGrpSpPr>
                  <p:nvPr/>
                </p:nvGrpSpPr>
                <p:grpSpPr bwMode="auto">
                  <a:xfrm rot="8216327" flipV="1">
                    <a:off x="1630" y="1615"/>
                    <a:ext cx="87" cy="66"/>
                    <a:chOff x="3120" y="2688"/>
                    <a:chExt cx="288" cy="192"/>
                  </a:xfrm>
                </p:grpSpPr>
                <p:sp>
                  <p:nvSpPr>
                    <p:cNvPr id="24845" name="Oval 2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46" name="Line 27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47" name="Group 271"/>
                  <p:cNvGrpSpPr>
                    <a:grpSpLocks/>
                  </p:cNvGrpSpPr>
                  <p:nvPr/>
                </p:nvGrpSpPr>
                <p:grpSpPr bwMode="auto">
                  <a:xfrm rot="-34983673" flipH="1" flipV="1">
                    <a:off x="1260" y="1615"/>
                    <a:ext cx="131" cy="88"/>
                    <a:chOff x="3120" y="2688"/>
                    <a:chExt cx="288" cy="192"/>
                  </a:xfrm>
                </p:grpSpPr>
                <p:sp>
                  <p:nvSpPr>
                    <p:cNvPr id="24848" name="Oval 2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49" name="Line 27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50" name="Group 274"/>
                  <p:cNvGrpSpPr>
                    <a:grpSpLocks/>
                  </p:cNvGrpSpPr>
                  <p:nvPr/>
                </p:nvGrpSpPr>
                <p:grpSpPr bwMode="auto">
                  <a:xfrm rot="-34983673" flipH="1" flipV="1">
                    <a:off x="1398" y="1635"/>
                    <a:ext cx="131" cy="87"/>
                    <a:chOff x="3120" y="2688"/>
                    <a:chExt cx="288" cy="192"/>
                  </a:xfrm>
                </p:grpSpPr>
                <p:sp>
                  <p:nvSpPr>
                    <p:cNvPr id="24851" name="Oval 2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52" name="Line 27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53" name="Group 277"/>
                  <p:cNvGrpSpPr>
                    <a:grpSpLocks/>
                  </p:cNvGrpSpPr>
                  <p:nvPr/>
                </p:nvGrpSpPr>
                <p:grpSpPr bwMode="auto">
                  <a:xfrm rot="-37935996" flipH="1" flipV="1">
                    <a:off x="1490" y="1641"/>
                    <a:ext cx="88" cy="64"/>
                    <a:chOff x="3120" y="2688"/>
                    <a:chExt cx="288" cy="192"/>
                  </a:xfrm>
                </p:grpSpPr>
                <p:sp>
                  <p:nvSpPr>
                    <p:cNvPr id="24854" name="Oval 2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55" name="Line 27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56" name="Group 280"/>
                  <p:cNvGrpSpPr>
                    <a:grpSpLocks/>
                  </p:cNvGrpSpPr>
                  <p:nvPr/>
                </p:nvGrpSpPr>
                <p:grpSpPr bwMode="auto">
                  <a:xfrm rot="-39076355" flipH="1" flipV="1">
                    <a:off x="1613" y="1649"/>
                    <a:ext cx="104" cy="73"/>
                    <a:chOff x="3120" y="2688"/>
                    <a:chExt cx="288" cy="192"/>
                  </a:xfrm>
                </p:grpSpPr>
                <p:sp>
                  <p:nvSpPr>
                    <p:cNvPr id="24857" name="Oval 2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58" name="Line 28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59" name="Group 283"/>
                  <p:cNvGrpSpPr>
                    <a:grpSpLocks/>
                  </p:cNvGrpSpPr>
                  <p:nvPr/>
                </p:nvGrpSpPr>
                <p:grpSpPr bwMode="auto">
                  <a:xfrm rot="7572594" flipV="1">
                    <a:off x="1463" y="1544"/>
                    <a:ext cx="130" cy="87"/>
                    <a:chOff x="3120" y="2688"/>
                    <a:chExt cx="288" cy="192"/>
                  </a:xfrm>
                </p:grpSpPr>
                <p:sp>
                  <p:nvSpPr>
                    <p:cNvPr id="24860" name="Oval 2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61" name="Line 28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62" name="Group 286"/>
                  <p:cNvGrpSpPr>
                    <a:grpSpLocks/>
                  </p:cNvGrpSpPr>
                  <p:nvPr/>
                </p:nvGrpSpPr>
                <p:grpSpPr bwMode="auto">
                  <a:xfrm rot="-36847621" flipH="1" flipV="1">
                    <a:off x="1565" y="1674"/>
                    <a:ext cx="88" cy="65"/>
                    <a:chOff x="3120" y="2688"/>
                    <a:chExt cx="288" cy="192"/>
                  </a:xfrm>
                </p:grpSpPr>
                <p:sp>
                  <p:nvSpPr>
                    <p:cNvPr id="24863" name="Oval 2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64" name="Line 28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865" name="Group 289"/>
                  <p:cNvGrpSpPr>
                    <a:grpSpLocks/>
                  </p:cNvGrpSpPr>
                  <p:nvPr/>
                </p:nvGrpSpPr>
                <p:grpSpPr bwMode="auto">
                  <a:xfrm rot="-34983673" flipH="1" flipV="1">
                    <a:off x="1094" y="1544"/>
                    <a:ext cx="173" cy="110"/>
                    <a:chOff x="3120" y="2688"/>
                    <a:chExt cx="288" cy="192"/>
                  </a:xfrm>
                </p:grpSpPr>
                <p:sp>
                  <p:nvSpPr>
                    <p:cNvPr id="24866" name="Oval 2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67" name="Line 29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4868" name="Freeform 292"/>
                  <p:cNvSpPr>
                    <a:spLocks/>
                  </p:cNvSpPr>
                  <p:nvPr/>
                </p:nvSpPr>
                <p:spPr bwMode="auto">
                  <a:xfrm rot="19016327" flipV="1">
                    <a:off x="902" y="1284"/>
                    <a:ext cx="326" cy="219"/>
                  </a:xfrm>
                  <a:custGeom>
                    <a:avLst/>
                    <a:gdLst/>
                    <a:ahLst/>
                    <a:cxnLst>
                      <a:cxn ang="0">
                        <a:pos x="49" y="523"/>
                      </a:cxn>
                      <a:cxn ang="0">
                        <a:pos x="49" y="571"/>
                      </a:cxn>
                      <a:cxn ang="0">
                        <a:pos x="89" y="739"/>
                      </a:cxn>
                      <a:cxn ang="0">
                        <a:pos x="265" y="595"/>
                      </a:cxn>
                      <a:cxn ang="0">
                        <a:pos x="313" y="611"/>
                      </a:cxn>
                      <a:cxn ang="0">
                        <a:pos x="281" y="787"/>
                      </a:cxn>
                      <a:cxn ang="0">
                        <a:pos x="489" y="739"/>
                      </a:cxn>
                      <a:cxn ang="0">
                        <a:pos x="569" y="675"/>
                      </a:cxn>
                      <a:cxn ang="0">
                        <a:pos x="617" y="739"/>
                      </a:cxn>
                      <a:cxn ang="0">
                        <a:pos x="865" y="667"/>
                      </a:cxn>
                      <a:cxn ang="0">
                        <a:pos x="1009" y="667"/>
                      </a:cxn>
                      <a:cxn ang="0">
                        <a:pos x="961" y="619"/>
                      </a:cxn>
                      <a:cxn ang="0">
                        <a:pos x="873" y="467"/>
                      </a:cxn>
                      <a:cxn ang="0">
                        <a:pos x="905" y="355"/>
                      </a:cxn>
                      <a:cxn ang="0">
                        <a:pos x="873" y="275"/>
                      </a:cxn>
                      <a:cxn ang="0">
                        <a:pos x="649" y="371"/>
                      </a:cxn>
                      <a:cxn ang="0">
                        <a:pos x="665" y="243"/>
                      </a:cxn>
                      <a:cxn ang="0">
                        <a:pos x="633" y="179"/>
                      </a:cxn>
                      <a:cxn ang="0">
                        <a:pos x="633" y="115"/>
                      </a:cxn>
                      <a:cxn ang="0">
                        <a:pos x="289" y="235"/>
                      </a:cxn>
                      <a:cxn ang="0">
                        <a:pos x="409" y="179"/>
                      </a:cxn>
                      <a:cxn ang="0">
                        <a:pos x="361" y="131"/>
                      </a:cxn>
                      <a:cxn ang="0">
                        <a:pos x="297" y="35"/>
                      </a:cxn>
                      <a:cxn ang="0">
                        <a:pos x="41" y="339"/>
                      </a:cxn>
                      <a:cxn ang="0">
                        <a:pos x="49" y="523"/>
                      </a:cxn>
                    </a:cxnLst>
                    <a:rect l="0" t="0" r="r" b="b"/>
                    <a:pathLst>
                      <a:path w="1025" h="808">
                        <a:moveTo>
                          <a:pt x="49" y="523"/>
                        </a:moveTo>
                        <a:cubicBezTo>
                          <a:pt x="57" y="531"/>
                          <a:pt x="42" y="535"/>
                          <a:pt x="49" y="571"/>
                        </a:cubicBezTo>
                        <a:cubicBezTo>
                          <a:pt x="56" y="607"/>
                          <a:pt x="53" y="735"/>
                          <a:pt x="89" y="739"/>
                        </a:cubicBezTo>
                        <a:cubicBezTo>
                          <a:pt x="125" y="743"/>
                          <a:pt x="228" y="616"/>
                          <a:pt x="265" y="595"/>
                        </a:cubicBezTo>
                        <a:cubicBezTo>
                          <a:pt x="302" y="574"/>
                          <a:pt x="310" y="579"/>
                          <a:pt x="313" y="611"/>
                        </a:cubicBezTo>
                        <a:cubicBezTo>
                          <a:pt x="316" y="643"/>
                          <a:pt x="252" y="766"/>
                          <a:pt x="281" y="787"/>
                        </a:cubicBezTo>
                        <a:cubicBezTo>
                          <a:pt x="310" y="808"/>
                          <a:pt x="441" y="758"/>
                          <a:pt x="489" y="739"/>
                        </a:cubicBezTo>
                        <a:cubicBezTo>
                          <a:pt x="537" y="720"/>
                          <a:pt x="548" y="675"/>
                          <a:pt x="569" y="675"/>
                        </a:cubicBezTo>
                        <a:cubicBezTo>
                          <a:pt x="590" y="675"/>
                          <a:pt x="568" y="740"/>
                          <a:pt x="617" y="739"/>
                        </a:cubicBezTo>
                        <a:cubicBezTo>
                          <a:pt x="666" y="738"/>
                          <a:pt x="800" y="679"/>
                          <a:pt x="865" y="667"/>
                        </a:cubicBezTo>
                        <a:cubicBezTo>
                          <a:pt x="930" y="655"/>
                          <a:pt x="993" y="675"/>
                          <a:pt x="1009" y="667"/>
                        </a:cubicBezTo>
                        <a:cubicBezTo>
                          <a:pt x="1025" y="659"/>
                          <a:pt x="984" y="652"/>
                          <a:pt x="961" y="619"/>
                        </a:cubicBezTo>
                        <a:cubicBezTo>
                          <a:pt x="938" y="586"/>
                          <a:pt x="882" y="511"/>
                          <a:pt x="873" y="467"/>
                        </a:cubicBezTo>
                        <a:cubicBezTo>
                          <a:pt x="864" y="423"/>
                          <a:pt x="905" y="387"/>
                          <a:pt x="905" y="355"/>
                        </a:cubicBezTo>
                        <a:cubicBezTo>
                          <a:pt x="905" y="323"/>
                          <a:pt x="916" y="272"/>
                          <a:pt x="873" y="275"/>
                        </a:cubicBezTo>
                        <a:cubicBezTo>
                          <a:pt x="830" y="278"/>
                          <a:pt x="684" y="376"/>
                          <a:pt x="649" y="371"/>
                        </a:cubicBezTo>
                        <a:cubicBezTo>
                          <a:pt x="614" y="366"/>
                          <a:pt x="668" y="275"/>
                          <a:pt x="665" y="243"/>
                        </a:cubicBezTo>
                        <a:cubicBezTo>
                          <a:pt x="662" y="211"/>
                          <a:pt x="638" y="200"/>
                          <a:pt x="633" y="179"/>
                        </a:cubicBezTo>
                        <a:cubicBezTo>
                          <a:pt x="628" y="158"/>
                          <a:pt x="690" y="106"/>
                          <a:pt x="633" y="115"/>
                        </a:cubicBezTo>
                        <a:cubicBezTo>
                          <a:pt x="576" y="124"/>
                          <a:pt x="326" y="224"/>
                          <a:pt x="289" y="235"/>
                        </a:cubicBezTo>
                        <a:cubicBezTo>
                          <a:pt x="252" y="246"/>
                          <a:pt x="397" y="196"/>
                          <a:pt x="409" y="179"/>
                        </a:cubicBezTo>
                        <a:cubicBezTo>
                          <a:pt x="421" y="162"/>
                          <a:pt x="380" y="155"/>
                          <a:pt x="361" y="131"/>
                        </a:cubicBezTo>
                        <a:cubicBezTo>
                          <a:pt x="342" y="107"/>
                          <a:pt x="350" y="0"/>
                          <a:pt x="297" y="35"/>
                        </a:cubicBezTo>
                        <a:cubicBezTo>
                          <a:pt x="244" y="70"/>
                          <a:pt x="82" y="258"/>
                          <a:pt x="41" y="339"/>
                        </a:cubicBezTo>
                        <a:cubicBezTo>
                          <a:pt x="0" y="420"/>
                          <a:pt x="47" y="485"/>
                          <a:pt x="49" y="52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3300"/>
                      </a:gs>
                      <a:gs pos="100000">
                        <a:srgbClr val="00FF00"/>
                      </a:gs>
                    </a:gsLst>
                    <a:lin ang="189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869" name="Group 293"/>
                  <p:cNvGrpSpPr>
                    <a:grpSpLocks/>
                  </p:cNvGrpSpPr>
                  <p:nvPr/>
                </p:nvGrpSpPr>
                <p:grpSpPr bwMode="auto">
                  <a:xfrm rot="-35977449" flipH="1" flipV="1">
                    <a:off x="907" y="1591"/>
                    <a:ext cx="206" cy="142"/>
                    <a:chOff x="3120" y="2688"/>
                    <a:chExt cx="288" cy="192"/>
                  </a:xfrm>
                </p:grpSpPr>
                <p:sp>
                  <p:nvSpPr>
                    <p:cNvPr id="24870" name="Oval 2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0" y="2688"/>
                      <a:ext cx="192" cy="19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660066"/>
                        </a:gs>
                        <a:gs pos="100000">
                          <a:schemeClr val="tx2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71" name="Line 29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12" y="2688"/>
                      <a:ext cx="96" cy="4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</p:grpSp>
      <p:grpSp>
        <p:nvGrpSpPr>
          <p:cNvPr id="24885" name="Group 309"/>
          <p:cNvGrpSpPr>
            <a:grpSpLocks/>
          </p:cNvGrpSpPr>
          <p:nvPr/>
        </p:nvGrpSpPr>
        <p:grpSpPr bwMode="auto">
          <a:xfrm>
            <a:off x="5076825" y="5589588"/>
            <a:ext cx="3455988" cy="1116012"/>
            <a:chOff x="3424" y="3158"/>
            <a:chExt cx="2336" cy="1021"/>
          </a:xfrm>
        </p:grpSpPr>
        <p:grpSp>
          <p:nvGrpSpPr>
            <p:cNvPr id="24780" name="Group 204"/>
            <p:cNvGrpSpPr>
              <a:grpSpLocks/>
            </p:cNvGrpSpPr>
            <p:nvPr/>
          </p:nvGrpSpPr>
          <p:grpSpPr bwMode="auto">
            <a:xfrm>
              <a:off x="4172" y="3158"/>
              <a:ext cx="1588" cy="613"/>
              <a:chOff x="3560" y="3203"/>
              <a:chExt cx="1632" cy="795"/>
            </a:xfrm>
          </p:grpSpPr>
          <p:grpSp>
            <p:nvGrpSpPr>
              <p:cNvPr id="24775" name="Group 199"/>
              <p:cNvGrpSpPr>
                <a:grpSpLocks/>
              </p:cNvGrpSpPr>
              <p:nvPr/>
            </p:nvGrpSpPr>
            <p:grpSpPr bwMode="auto">
              <a:xfrm>
                <a:off x="3560" y="3203"/>
                <a:ext cx="1632" cy="795"/>
                <a:chOff x="96" y="3093"/>
                <a:chExt cx="1632" cy="795"/>
              </a:xfrm>
            </p:grpSpPr>
            <p:sp>
              <p:nvSpPr>
                <p:cNvPr id="24776" name="Freeform 200"/>
                <p:cNvSpPr>
                  <a:spLocks/>
                </p:cNvSpPr>
                <p:nvPr/>
              </p:nvSpPr>
              <p:spPr bwMode="auto">
                <a:xfrm>
                  <a:off x="96" y="3342"/>
                  <a:ext cx="1632" cy="546"/>
                </a:xfrm>
                <a:custGeom>
                  <a:avLst/>
                  <a:gdLst/>
                  <a:ahLst/>
                  <a:cxnLst>
                    <a:cxn ang="0">
                      <a:pos x="0" y="56"/>
                    </a:cxn>
                    <a:cxn ang="0">
                      <a:pos x="272" y="392"/>
                    </a:cxn>
                    <a:cxn ang="0">
                      <a:pos x="792" y="640"/>
                    </a:cxn>
                    <a:cxn ang="0">
                      <a:pos x="1640" y="632"/>
                    </a:cxn>
                    <a:cxn ang="0">
                      <a:pos x="2080" y="392"/>
                    </a:cxn>
                    <a:cxn ang="0">
                      <a:pos x="2344" y="0"/>
                    </a:cxn>
                  </a:cxnLst>
                  <a:rect l="0" t="0" r="r" b="b"/>
                  <a:pathLst>
                    <a:path w="2344" h="680">
                      <a:moveTo>
                        <a:pt x="0" y="56"/>
                      </a:moveTo>
                      <a:cubicBezTo>
                        <a:pt x="65" y="185"/>
                        <a:pt x="140" y="295"/>
                        <a:pt x="272" y="392"/>
                      </a:cubicBezTo>
                      <a:cubicBezTo>
                        <a:pt x="404" y="489"/>
                        <a:pt x="564" y="600"/>
                        <a:pt x="792" y="640"/>
                      </a:cubicBezTo>
                      <a:cubicBezTo>
                        <a:pt x="1020" y="680"/>
                        <a:pt x="1425" y="673"/>
                        <a:pt x="1640" y="632"/>
                      </a:cubicBezTo>
                      <a:cubicBezTo>
                        <a:pt x="1855" y="591"/>
                        <a:pt x="1963" y="497"/>
                        <a:pt x="2080" y="392"/>
                      </a:cubicBezTo>
                      <a:cubicBezTo>
                        <a:pt x="2197" y="287"/>
                        <a:pt x="2274" y="153"/>
                        <a:pt x="2344" y="0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33CCCC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777" name="Oval 201"/>
                <p:cNvSpPr>
                  <a:spLocks noChangeArrowheads="1"/>
                </p:cNvSpPr>
                <p:nvPr/>
              </p:nvSpPr>
              <p:spPr bwMode="auto">
                <a:xfrm>
                  <a:off x="96" y="3093"/>
                  <a:ext cx="1632" cy="51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4778" name="Picture 202" descr="uz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08" y="3662"/>
                  <a:ext cx="1042" cy="18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24779" name="Freeform 203"/>
              <p:cNvSpPr>
                <a:spLocks/>
              </p:cNvSpPr>
              <p:nvPr/>
            </p:nvSpPr>
            <p:spPr bwMode="auto">
              <a:xfrm>
                <a:off x="3742" y="3475"/>
                <a:ext cx="1297" cy="145"/>
              </a:xfrm>
              <a:custGeom>
                <a:avLst/>
                <a:gdLst/>
                <a:ahLst/>
                <a:cxnLst>
                  <a:cxn ang="0">
                    <a:pos x="0" y="145"/>
                  </a:cxn>
                  <a:cxn ang="0">
                    <a:pos x="27" y="94"/>
                  </a:cxn>
                  <a:cxn ang="0">
                    <a:pos x="144" y="49"/>
                  </a:cxn>
                  <a:cxn ang="0">
                    <a:pos x="423" y="10"/>
                  </a:cxn>
                  <a:cxn ang="0">
                    <a:pos x="672" y="1"/>
                  </a:cxn>
                  <a:cxn ang="0">
                    <a:pos x="957" y="16"/>
                  </a:cxn>
                  <a:cxn ang="0">
                    <a:pos x="1197" y="64"/>
                  </a:cxn>
                  <a:cxn ang="0">
                    <a:pos x="1281" y="112"/>
                  </a:cxn>
                  <a:cxn ang="0">
                    <a:pos x="1296" y="145"/>
                  </a:cxn>
                </a:cxnLst>
                <a:rect l="0" t="0" r="r" b="b"/>
                <a:pathLst>
                  <a:path w="1297" h="145">
                    <a:moveTo>
                      <a:pt x="0" y="145"/>
                    </a:moveTo>
                    <a:cubicBezTo>
                      <a:pt x="4" y="137"/>
                      <a:pt x="3" y="110"/>
                      <a:pt x="27" y="94"/>
                    </a:cubicBezTo>
                    <a:cubicBezTo>
                      <a:pt x="51" y="78"/>
                      <a:pt x="78" y="63"/>
                      <a:pt x="144" y="49"/>
                    </a:cubicBezTo>
                    <a:cubicBezTo>
                      <a:pt x="210" y="35"/>
                      <a:pt x="335" y="18"/>
                      <a:pt x="423" y="10"/>
                    </a:cubicBezTo>
                    <a:cubicBezTo>
                      <a:pt x="511" y="2"/>
                      <a:pt x="583" y="0"/>
                      <a:pt x="672" y="1"/>
                    </a:cubicBezTo>
                    <a:cubicBezTo>
                      <a:pt x="761" y="2"/>
                      <a:pt x="870" y="5"/>
                      <a:pt x="957" y="16"/>
                    </a:cubicBezTo>
                    <a:cubicBezTo>
                      <a:pt x="1044" y="27"/>
                      <a:pt x="1143" y="48"/>
                      <a:pt x="1197" y="64"/>
                    </a:cubicBezTo>
                    <a:cubicBezTo>
                      <a:pt x="1251" y="80"/>
                      <a:pt x="1265" y="99"/>
                      <a:pt x="1281" y="112"/>
                    </a:cubicBezTo>
                    <a:cubicBezTo>
                      <a:pt x="1297" y="125"/>
                      <a:pt x="1293" y="138"/>
                      <a:pt x="1296" y="145"/>
                    </a:cubicBezTo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4706"/>
                      <a:invGamma/>
                    </a:schemeClr>
                  </a:gs>
                  <a:gs pos="100000">
                    <a:schemeClr val="accent1">
                      <a:alpha val="80000"/>
                    </a:scheme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872" name="Group 296"/>
            <p:cNvGrpSpPr>
              <a:grpSpLocks/>
            </p:cNvGrpSpPr>
            <p:nvPr/>
          </p:nvGrpSpPr>
          <p:grpSpPr bwMode="auto">
            <a:xfrm>
              <a:off x="3424" y="3521"/>
              <a:ext cx="1588" cy="613"/>
              <a:chOff x="3560" y="3203"/>
              <a:chExt cx="1632" cy="795"/>
            </a:xfrm>
          </p:grpSpPr>
          <p:grpSp>
            <p:nvGrpSpPr>
              <p:cNvPr id="24873" name="Group 297"/>
              <p:cNvGrpSpPr>
                <a:grpSpLocks/>
              </p:cNvGrpSpPr>
              <p:nvPr/>
            </p:nvGrpSpPr>
            <p:grpSpPr bwMode="auto">
              <a:xfrm>
                <a:off x="3560" y="3203"/>
                <a:ext cx="1632" cy="795"/>
                <a:chOff x="96" y="3093"/>
                <a:chExt cx="1632" cy="795"/>
              </a:xfrm>
            </p:grpSpPr>
            <p:sp>
              <p:nvSpPr>
                <p:cNvPr id="24874" name="Freeform 298"/>
                <p:cNvSpPr>
                  <a:spLocks/>
                </p:cNvSpPr>
                <p:nvPr/>
              </p:nvSpPr>
              <p:spPr bwMode="auto">
                <a:xfrm>
                  <a:off x="96" y="3342"/>
                  <a:ext cx="1632" cy="546"/>
                </a:xfrm>
                <a:custGeom>
                  <a:avLst/>
                  <a:gdLst/>
                  <a:ahLst/>
                  <a:cxnLst>
                    <a:cxn ang="0">
                      <a:pos x="0" y="56"/>
                    </a:cxn>
                    <a:cxn ang="0">
                      <a:pos x="272" y="392"/>
                    </a:cxn>
                    <a:cxn ang="0">
                      <a:pos x="792" y="640"/>
                    </a:cxn>
                    <a:cxn ang="0">
                      <a:pos x="1640" y="632"/>
                    </a:cxn>
                    <a:cxn ang="0">
                      <a:pos x="2080" y="392"/>
                    </a:cxn>
                    <a:cxn ang="0">
                      <a:pos x="2344" y="0"/>
                    </a:cxn>
                  </a:cxnLst>
                  <a:rect l="0" t="0" r="r" b="b"/>
                  <a:pathLst>
                    <a:path w="2344" h="680">
                      <a:moveTo>
                        <a:pt x="0" y="56"/>
                      </a:moveTo>
                      <a:cubicBezTo>
                        <a:pt x="65" y="185"/>
                        <a:pt x="140" y="295"/>
                        <a:pt x="272" y="392"/>
                      </a:cubicBezTo>
                      <a:cubicBezTo>
                        <a:pt x="404" y="489"/>
                        <a:pt x="564" y="600"/>
                        <a:pt x="792" y="640"/>
                      </a:cubicBezTo>
                      <a:cubicBezTo>
                        <a:pt x="1020" y="680"/>
                        <a:pt x="1425" y="673"/>
                        <a:pt x="1640" y="632"/>
                      </a:cubicBezTo>
                      <a:cubicBezTo>
                        <a:pt x="1855" y="591"/>
                        <a:pt x="1963" y="497"/>
                        <a:pt x="2080" y="392"/>
                      </a:cubicBezTo>
                      <a:cubicBezTo>
                        <a:pt x="2197" y="287"/>
                        <a:pt x="2274" y="153"/>
                        <a:pt x="2344" y="0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33CCCC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875" name="Oval 299"/>
                <p:cNvSpPr>
                  <a:spLocks noChangeArrowheads="1"/>
                </p:cNvSpPr>
                <p:nvPr/>
              </p:nvSpPr>
              <p:spPr bwMode="auto">
                <a:xfrm>
                  <a:off x="96" y="3093"/>
                  <a:ext cx="1632" cy="51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4876" name="Picture 300" descr="uz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08" y="3662"/>
                  <a:ext cx="1042" cy="18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24877" name="Freeform 301"/>
              <p:cNvSpPr>
                <a:spLocks/>
              </p:cNvSpPr>
              <p:nvPr/>
            </p:nvSpPr>
            <p:spPr bwMode="auto">
              <a:xfrm>
                <a:off x="3742" y="3475"/>
                <a:ext cx="1297" cy="145"/>
              </a:xfrm>
              <a:custGeom>
                <a:avLst/>
                <a:gdLst/>
                <a:ahLst/>
                <a:cxnLst>
                  <a:cxn ang="0">
                    <a:pos x="0" y="145"/>
                  </a:cxn>
                  <a:cxn ang="0">
                    <a:pos x="27" y="94"/>
                  </a:cxn>
                  <a:cxn ang="0">
                    <a:pos x="144" y="49"/>
                  </a:cxn>
                  <a:cxn ang="0">
                    <a:pos x="423" y="10"/>
                  </a:cxn>
                  <a:cxn ang="0">
                    <a:pos x="672" y="1"/>
                  </a:cxn>
                  <a:cxn ang="0">
                    <a:pos x="957" y="16"/>
                  </a:cxn>
                  <a:cxn ang="0">
                    <a:pos x="1197" y="64"/>
                  </a:cxn>
                  <a:cxn ang="0">
                    <a:pos x="1281" y="112"/>
                  </a:cxn>
                  <a:cxn ang="0">
                    <a:pos x="1296" y="145"/>
                  </a:cxn>
                </a:cxnLst>
                <a:rect l="0" t="0" r="r" b="b"/>
                <a:pathLst>
                  <a:path w="1297" h="145">
                    <a:moveTo>
                      <a:pt x="0" y="145"/>
                    </a:moveTo>
                    <a:cubicBezTo>
                      <a:pt x="4" y="137"/>
                      <a:pt x="3" y="110"/>
                      <a:pt x="27" y="94"/>
                    </a:cubicBezTo>
                    <a:cubicBezTo>
                      <a:pt x="51" y="78"/>
                      <a:pt x="78" y="63"/>
                      <a:pt x="144" y="49"/>
                    </a:cubicBezTo>
                    <a:cubicBezTo>
                      <a:pt x="210" y="35"/>
                      <a:pt x="335" y="18"/>
                      <a:pt x="423" y="10"/>
                    </a:cubicBezTo>
                    <a:cubicBezTo>
                      <a:pt x="511" y="2"/>
                      <a:pt x="583" y="0"/>
                      <a:pt x="672" y="1"/>
                    </a:cubicBezTo>
                    <a:cubicBezTo>
                      <a:pt x="761" y="2"/>
                      <a:pt x="870" y="5"/>
                      <a:pt x="957" y="16"/>
                    </a:cubicBezTo>
                    <a:cubicBezTo>
                      <a:pt x="1044" y="27"/>
                      <a:pt x="1143" y="48"/>
                      <a:pt x="1197" y="64"/>
                    </a:cubicBezTo>
                    <a:cubicBezTo>
                      <a:pt x="1251" y="80"/>
                      <a:pt x="1265" y="99"/>
                      <a:pt x="1281" y="112"/>
                    </a:cubicBezTo>
                    <a:cubicBezTo>
                      <a:pt x="1297" y="125"/>
                      <a:pt x="1293" y="138"/>
                      <a:pt x="1296" y="145"/>
                    </a:cubicBezTo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4706"/>
                      <a:invGamma/>
                    </a:schemeClr>
                  </a:gs>
                  <a:gs pos="100000">
                    <a:schemeClr val="accent1">
                      <a:alpha val="80000"/>
                    </a:scheme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878" name="Group 302"/>
            <p:cNvGrpSpPr>
              <a:grpSpLocks/>
            </p:cNvGrpSpPr>
            <p:nvPr/>
          </p:nvGrpSpPr>
          <p:grpSpPr bwMode="auto">
            <a:xfrm>
              <a:off x="4172" y="3566"/>
              <a:ext cx="1588" cy="613"/>
              <a:chOff x="3560" y="3203"/>
              <a:chExt cx="1632" cy="795"/>
            </a:xfrm>
          </p:grpSpPr>
          <p:grpSp>
            <p:nvGrpSpPr>
              <p:cNvPr id="24879" name="Group 303"/>
              <p:cNvGrpSpPr>
                <a:grpSpLocks/>
              </p:cNvGrpSpPr>
              <p:nvPr/>
            </p:nvGrpSpPr>
            <p:grpSpPr bwMode="auto">
              <a:xfrm>
                <a:off x="3560" y="3203"/>
                <a:ext cx="1632" cy="795"/>
                <a:chOff x="96" y="3093"/>
                <a:chExt cx="1632" cy="795"/>
              </a:xfrm>
            </p:grpSpPr>
            <p:sp>
              <p:nvSpPr>
                <p:cNvPr id="24880" name="Freeform 304"/>
                <p:cNvSpPr>
                  <a:spLocks/>
                </p:cNvSpPr>
                <p:nvPr/>
              </p:nvSpPr>
              <p:spPr bwMode="auto">
                <a:xfrm>
                  <a:off x="96" y="3342"/>
                  <a:ext cx="1632" cy="546"/>
                </a:xfrm>
                <a:custGeom>
                  <a:avLst/>
                  <a:gdLst/>
                  <a:ahLst/>
                  <a:cxnLst>
                    <a:cxn ang="0">
                      <a:pos x="0" y="56"/>
                    </a:cxn>
                    <a:cxn ang="0">
                      <a:pos x="272" y="392"/>
                    </a:cxn>
                    <a:cxn ang="0">
                      <a:pos x="792" y="640"/>
                    </a:cxn>
                    <a:cxn ang="0">
                      <a:pos x="1640" y="632"/>
                    </a:cxn>
                    <a:cxn ang="0">
                      <a:pos x="2080" y="392"/>
                    </a:cxn>
                    <a:cxn ang="0">
                      <a:pos x="2344" y="0"/>
                    </a:cxn>
                  </a:cxnLst>
                  <a:rect l="0" t="0" r="r" b="b"/>
                  <a:pathLst>
                    <a:path w="2344" h="680">
                      <a:moveTo>
                        <a:pt x="0" y="56"/>
                      </a:moveTo>
                      <a:cubicBezTo>
                        <a:pt x="65" y="185"/>
                        <a:pt x="140" y="295"/>
                        <a:pt x="272" y="392"/>
                      </a:cubicBezTo>
                      <a:cubicBezTo>
                        <a:pt x="404" y="489"/>
                        <a:pt x="564" y="600"/>
                        <a:pt x="792" y="640"/>
                      </a:cubicBezTo>
                      <a:cubicBezTo>
                        <a:pt x="1020" y="680"/>
                        <a:pt x="1425" y="673"/>
                        <a:pt x="1640" y="632"/>
                      </a:cubicBezTo>
                      <a:cubicBezTo>
                        <a:pt x="1855" y="591"/>
                        <a:pt x="1963" y="497"/>
                        <a:pt x="2080" y="392"/>
                      </a:cubicBezTo>
                      <a:cubicBezTo>
                        <a:pt x="2197" y="287"/>
                        <a:pt x="2274" y="153"/>
                        <a:pt x="2344" y="0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33CCCC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881" name="Oval 305"/>
                <p:cNvSpPr>
                  <a:spLocks noChangeArrowheads="1"/>
                </p:cNvSpPr>
                <p:nvPr/>
              </p:nvSpPr>
              <p:spPr bwMode="auto">
                <a:xfrm>
                  <a:off x="96" y="3093"/>
                  <a:ext cx="1632" cy="51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4882" name="Picture 306" descr="uz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08" y="3662"/>
                  <a:ext cx="1042" cy="18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24883" name="Freeform 307"/>
              <p:cNvSpPr>
                <a:spLocks/>
              </p:cNvSpPr>
              <p:nvPr/>
            </p:nvSpPr>
            <p:spPr bwMode="auto">
              <a:xfrm>
                <a:off x="3742" y="3475"/>
                <a:ext cx="1297" cy="145"/>
              </a:xfrm>
              <a:custGeom>
                <a:avLst/>
                <a:gdLst/>
                <a:ahLst/>
                <a:cxnLst>
                  <a:cxn ang="0">
                    <a:pos x="0" y="145"/>
                  </a:cxn>
                  <a:cxn ang="0">
                    <a:pos x="27" y="94"/>
                  </a:cxn>
                  <a:cxn ang="0">
                    <a:pos x="144" y="49"/>
                  </a:cxn>
                  <a:cxn ang="0">
                    <a:pos x="423" y="10"/>
                  </a:cxn>
                  <a:cxn ang="0">
                    <a:pos x="672" y="1"/>
                  </a:cxn>
                  <a:cxn ang="0">
                    <a:pos x="957" y="16"/>
                  </a:cxn>
                  <a:cxn ang="0">
                    <a:pos x="1197" y="64"/>
                  </a:cxn>
                  <a:cxn ang="0">
                    <a:pos x="1281" y="112"/>
                  </a:cxn>
                  <a:cxn ang="0">
                    <a:pos x="1296" y="145"/>
                  </a:cxn>
                </a:cxnLst>
                <a:rect l="0" t="0" r="r" b="b"/>
                <a:pathLst>
                  <a:path w="1297" h="145">
                    <a:moveTo>
                      <a:pt x="0" y="145"/>
                    </a:moveTo>
                    <a:cubicBezTo>
                      <a:pt x="4" y="137"/>
                      <a:pt x="3" y="110"/>
                      <a:pt x="27" y="94"/>
                    </a:cubicBezTo>
                    <a:cubicBezTo>
                      <a:pt x="51" y="78"/>
                      <a:pt x="78" y="63"/>
                      <a:pt x="144" y="49"/>
                    </a:cubicBezTo>
                    <a:cubicBezTo>
                      <a:pt x="210" y="35"/>
                      <a:pt x="335" y="18"/>
                      <a:pt x="423" y="10"/>
                    </a:cubicBezTo>
                    <a:cubicBezTo>
                      <a:pt x="511" y="2"/>
                      <a:pt x="583" y="0"/>
                      <a:pt x="672" y="1"/>
                    </a:cubicBezTo>
                    <a:cubicBezTo>
                      <a:pt x="761" y="2"/>
                      <a:pt x="870" y="5"/>
                      <a:pt x="957" y="16"/>
                    </a:cubicBezTo>
                    <a:cubicBezTo>
                      <a:pt x="1044" y="27"/>
                      <a:pt x="1143" y="48"/>
                      <a:pt x="1197" y="64"/>
                    </a:cubicBezTo>
                    <a:cubicBezTo>
                      <a:pt x="1251" y="80"/>
                      <a:pt x="1265" y="99"/>
                      <a:pt x="1281" y="112"/>
                    </a:cubicBezTo>
                    <a:cubicBezTo>
                      <a:pt x="1297" y="125"/>
                      <a:pt x="1293" y="138"/>
                      <a:pt x="1296" y="145"/>
                    </a:cubicBezTo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4706"/>
                      <a:invGamma/>
                    </a:schemeClr>
                  </a:gs>
                  <a:gs pos="100000">
                    <a:schemeClr val="accent1">
                      <a:alpha val="80000"/>
                    </a:scheme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4886" name="AutoShape 3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51725" y="260350"/>
            <a:ext cx="1512888" cy="358775"/>
          </a:xfrm>
          <a:prstGeom prst="actionButtonBlank">
            <a:avLst/>
          </a:prstGeom>
          <a:gradFill rotWithShape="1">
            <a:gsLst>
              <a:gs pos="0">
                <a:srgbClr val="0000FF"/>
              </a:gs>
              <a:gs pos="50000">
                <a:srgbClr val="0000FF">
                  <a:gamma/>
                  <a:tint val="0"/>
                  <a:invGamma/>
                </a:srgbClr>
              </a:gs>
              <a:gs pos="100000">
                <a:srgbClr val="00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Решение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2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680"/>
                            </p:stCondLst>
                            <p:childTnLst>
                              <p:par>
                                <p:cTn id="3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4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4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4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395288" y="333375"/>
            <a:ext cx="1584325" cy="1050925"/>
            <a:chOff x="884" y="2886"/>
            <a:chExt cx="998" cy="662"/>
          </a:xfrm>
        </p:grpSpPr>
        <p:grpSp>
          <p:nvGrpSpPr>
            <p:cNvPr id="26627" name="Group 3"/>
            <p:cNvGrpSpPr>
              <a:grpSpLocks/>
            </p:cNvGrpSpPr>
            <p:nvPr/>
          </p:nvGrpSpPr>
          <p:grpSpPr bwMode="auto">
            <a:xfrm>
              <a:off x="884" y="2976"/>
              <a:ext cx="998" cy="572"/>
              <a:chOff x="656" y="1050"/>
              <a:chExt cx="1456" cy="966"/>
            </a:xfrm>
          </p:grpSpPr>
          <p:sp>
            <p:nvSpPr>
              <p:cNvPr id="26628" name="Freeform 4"/>
              <p:cNvSpPr>
                <a:spLocks/>
              </p:cNvSpPr>
              <p:nvPr/>
            </p:nvSpPr>
            <p:spPr bwMode="auto">
              <a:xfrm>
                <a:off x="656" y="1050"/>
                <a:ext cx="1317" cy="966"/>
              </a:xfrm>
              <a:custGeom>
                <a:avLst/>
                <a:gdLst/>
                <a:ahLst/>
                <a:cxnLst>
                  <a:cxn ang="0">
                    <a:pos x="19" y="129"/>
                  </a:cxn>
                  <a:cxn ang="0">
                    <a:pos x="134" y="594"/>
                  </a:cxn>
                  <a:cxn ang="0">
                    <a:pos x="290" y="851"/>
                  </a:cxn>
                  <a:cxn ang="0">
                    <a:pos x="434" y="930"/>
                  </a:cxn>
                  <a:cxn ang="0">
                    <a:pos x="723" y="930"/>
                  </a:cxn>
                  <a:cxn ang="0">
                    <a:pos x="975" y="923"/>
                  </a:cxn>
                  <a:cxn ang="0">
                    <a:pos x="1179" y="673"/>
                  </a:cxn>
                  <a:cxn ang="0">
                    <a:pos x="1263" y="397"/>
                  </a:cxn>
                  <a:cxn ang="0">
                    <a:pos x="1311" y="54"/>
                  </a:cxn>
                  <a:cxn ang="0">
                    <a:pos x="1297" y="75"/>
                  </a:cxn>
                  <a:cxn ang="0">
                    <a:pos x="1261" y="105"/>
                  </a:cxn>
                  <a:cxn ang="0">
                    <a:pos x="1135" y="141"/>
                  </a:cxn>
                  <a:cxn ang="0">
                    <a:pos x="853" y="183"/>
                  </a:cxn>
                  <a:cxn ang="0">
                    <a:pos x="559" y="183"/>
                  </a:cxn>
                  <a:cxn ang="0">
                    <a:pos x="241" y="147"/>
                  </a:cxn>
                  <a:cxn ang="0">
                    <a:pos x="97" y="111"/>
                  </a:cxn>
                  <a:cxn ang="0">
                    <a:pos x="37" y="87"/>
                  </a:cxn>
                  <a:cxn ang="0">
                    <a:pos x="19" y="45"/>
                  </a:cxn>
                  <a:cxn ang="0">
                    <a:pos x="19" y="129"/>
                  </a:cxn>
                </a:cxnLst>
                <a:rect l="0" t="0" r="r" b="b"/>
                <a:pathLst>
                  <a:path w="1317" h="966">
                    <a:moveTo>
                      <a:pt x="19" y="129"/>
                    </a:moveTo>
                    <a:cubicBezTo>
                      <a:pt x="38" y="220"/>
                      <a:pt x="89" y="474"/>
                      <a:pt x="134" y="594"/>
                    </a:cubicBezTo>
                    <a:cubicBezTo>
                      <a:pt x="179" y="714"/>
                      <a:pt x="240" y="795"/>
                      <a:pt x="290" y="851"/>
                    </a:cubicBezTo>
                    <a:cubicBezTo>
                      <a:pt x="340" y="907"/>
                      <a:pt x="362" y="917"/>
                      <a:pt x="434" y="930"/>
                    </a:cubicBezTo>
                    <a:cubicBezTo>
                      <a:pt x="506" y="943"/>
                      <a:pt x="632" y="931"/>
                      <a:pt x="723" y="930"/>
                    </a:cubicBezTo>
                    <a:cubicBezTo>
                      <a:pt x="813" y="929"/>
                      <a:pt x="899" y="966"/>
                      <a:pt x="975" y="923"/>
                    </a:cubicBezTo>
                    <a:cubicBezTo>
                      <a:pt x="1051" y="880"/>
                      <a:pt x="1131" y="761"/>
                      <a:pt x="1179" y="673"/>
                    </a:cubicBezTo>
                    <a:cubicBezTo>
                      <a:pt x="1227" y="585"/>
                      <a:pt x="1241" y="499"/>
                      <a:pt x="1263" y="397"/>
                    </a:cubicBezTo>
                    <a:cubicBezTo>
                      <a:pt x="1285" y="294"/>
                      <a:pt x="1305" y="108"/>
                      <a:pt x="1311" y="54"/>
                    </a:cubicBezTo>
                    <a:cubicBezTo>
                      <a:pt x="1317" y="0"/>
                      <a:pt x="1305" y="66"/>
                      <a:pt x="1297" y="75"/>
                    </a:cubicBezTo>
                    <a:cubicBezTo>
                      <a:pt x="1289" y="84"/>
                      <a:pt x="1288" y="94"/>
                      <a:pt x="1261" y="105"/>
                    </a:cubicBezTo>
                    <a:cubicBezTo>
                      <a:pt x="1234" y="116"/>
                      <a:pt x="1203" y="128"/>
                      <a:pt x="1135" y="141"/>
                    </a:cubicBezTo>
                    <a:cubicBezTo>
                      <a:pt x="1067" y="154"/>
                      <a:pt x="949" y="176"/>
                      <a:pt x="853" y="183"/>
                    </a:cubicBezTo>
                    <a:cubicBezTo>
                      <a:pt x="757" y="190"/>
                      <a:pt x="661" y="189"/>
                      <a:pt x="559" y="183"/>
                    </a:cubicBezTo>
                    <a:cubicBezTo>
                      <a:pt x="457" y="177"/>
                      <a:pt x="318" y="159"/>
                      <a:pt x="241" y="147"/>
                    </a:cubicBezTo>
                    <a:cubicBezTo>
                      <a:pt x="164" y="135"/>
                      <a:pt x="131" y="121"/>
                      <a:pt x="97" y="111"/>
                    </a:cubicBezTo>
                    <a:cubicBezTo>
                      <a:pt x="63" y="101"/>
                      <a:pt x="50" y="98"/>
                      <a:pt x="37" y="87"/>
                    </a:cubicBezTo>
                    <a:cubicBezTo>
                      <a:pt x="24" y="76"/>
                      <a:pt x="22" y="38"/>
                      <a:pt x="19" y="45"/>
                    </a:cubicBezTo>
                    <a:cubicBezTo>
                      <a:pt x="16" y="52"/>
                      <a:pt x="0" y="38"/>
                      <a:pt x="19" y="1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FFFF"/>
                  </a:gs>
                  <a:gs pos="50000">
                    <a:schemeClr val="bg1"/>
                  </a:gs>
                  <a:gs pos="100000">
                    <a:srgbClr val="00FFFF"/>
                  </a:gs>
                </a:gsLst>
                <a:lin ang="189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6629" name="Group 5"/>
              <p:cNvGrpSpPr>
                <a:grpSpLocks/>
              </p:cNvGrpSpPr>
              <p:nvPr/>
            </p:nvGrpSpPr>
            <p:grpSpPr bwMode="auto">
              <a:xfrm>
                <a:off x="902" y="1197"/>
                <a:ext cx="1210" cy="679"/>
                <a:chOff x="902" y="1197"/>
                <a:chExt cx="1210" cy="679"/>
              </a:xfrm>
            </p:grpSpPr>
            <p:sp>
              <p:nvSpPr>
                <p:cNvPr id="26630" name="Freeform 6"/>
                <p:cNvSpPr>
                  <a:spLocks/>
                </p:cNvSpPr>
                <p:nvPr/>
              </p:nvSpPr>
              <p:spPr bwMode="auto">
                <a:xfrm rot="850600">
                  <a:off x="1757" y="1197"/>
                  <a:ext cx="355" cy="671"/>
                </a:xfrm>
                <a:custGeom>
                  <a:avLst/>
                  <a:gdLst/>
                  <a:ahLst/>
                  <a:cxnLst>
                    <a:cxn ang="0">
                      <a:pos x="102" y="270"/>
                    </a:cxn>
                    <a:cxn ang="0">
                      <a:pos x="103" y="248"/>
                    </a:cxn>
                    <a:cxn ang="0">
                      <a:pos x="112" y="203"/>
                    </a:cxn>
                    <a:cxn ang="0">
                      <a:pos x="145" y="149"/>
                    </a:cxn>
                    <a:cxn ang="0">
                      <a:pos x="190" y="92"/>
                    </a:cxn>
                    <a:cxn ang="0">
                      <a:pos x="271" y="83"/>
                    </a:cxn>
                    <a:cxn ang="0">
                      <a:pos x="298" y="158"/>
                    </a:cxn>
                    <a:cxn ang="0">
                      <a:pos x="289" y="245"/>
                    </a:cxn>
                    <a:cxn ang="0">
                      <a:pos x="235" y="332"/>
                    </a:cxn>
                    <a:cxn ang="0">
                      <a:pos x="145" y="389"/>
                    </a:cxn>
                    <a:cxn ang="0">
                      <a:pos x="76" y="425"/>
                    </a:cxn>
                    <a:cxn ang="0">
                      <a:pos x="22" y="479"/>
                    </a:cxn>
                    <a:cxn ang="0">
                      <a:pos x="7" y="554"/>
                    </a:cxn>
                    <a:cxn ang="0">
                      <a:pos x="7" y="619"/>
                    </a:cxn>
                    <a:cxn ang="0">
                      <a:pos x="46" y="581"/>
                    </a:cxn>
                    <a:cxn ang="0">
                      <a:pos x="71" y="497"/>
                    </a:cxn>
                    <a:cxn ang="0">
                      <a:pos x="192" y="444"/>
                    </a:cxn>
                    <a:cxn ang="0">
                      <a:pos x="318" y="354"/>
                    </a:cxn>
                    <a:cxn ang="0">
                      <a:pos x="375" y="167"/>
                    </a:cxn>
                    <a:cxn ang="0">
                      <a:pos x="329" y="31"/>
                    </a:cxn>
                    <a:cxn ang="0">
                      <a:pos x="242" y="0"/>
                    </a:cxn>
                    <a:cxn ang="0">
                      <a:pos x="147" y="34"/>
                    </a:cxn>
                    <a:cxn ang="0">
                      <a:pos x="85" y="102"/>
                    </a:cxn>
                    <a:cxn ang="0">
                      <a:pos x="54" y="230"/>
                    </a:cxn>
                    <a:cxn ang="0">
                      <a:pos x="82" y="295"/>
                    </a:cxn>
                    <a:cxn ang="0">
                      <a:pos x="105" y="295"/>
                    </a:cxn>
                    <a:cxn ang="0">
                      <a:pos x="102" y="270"/>
                    </a:cxn>
                  </a:cxnLst>
                  <a:rect l="0" t="0" r="r" b="b"/>
                  <a:pathLst>
                    <a:path w="377" h="623">
                      <a:moveTo>
                        <a:pt x="102" y="270"/>
                      </a:moveTo>
                      <a:cubicBezTo>
                        <a:pt x="102" y="262"/>
                        <a:pt x="101" y="259"/>
                        <a:pt x="103" y="248"/>
                      </a:cubicBezTo>
                      <a:cubicBezTo>
                        <a:pt x="105" y="237"/>
                        <a:pt x="105" y="219"/>
                        <a:pt x="112" y="203"/>
                      </a:cubicBezTo>
                      <a:cubicBezTo>
                        <a:pt x="119" y="187"/>
                        <a:pt x="132" y="167"/>
                        <a:pt x="145" y="149"/>
                      </a:cubicBezTo>
                      <a:cubicBezTo>
                        <a:pt x="158" y="131"/>
                        <a:pt x="169" y="103"/>
                        <a:pt x="190" y="92"/>
                      </a:cubicBezTo>
                      <a:cubicBezTo>
                        <a:pt x="211" y="81"/>
                        <a:pt x="253" y="72"/>
                        <a:pt x="271" y="83"/>
                      </a:cubicBezTo>
                      <a:cubicBezTo>
                        <a:pt x="289" y="94"/>
                        <a:pt x="295" y="131"/>
                        <a:pt x="298" y="158"/>
                      </a:cubicBezTo>
                      <a:cubicBezTo>
                        <a:pt x="301" y="185"/>
                        <a:pt x="299" y="216"/>
                        <a:pt x="289" y="245"/>
                      </a:cubicBezTo>
                      <a:cubicBezTo>
                        <a:pt x="279" y="274"/>
                        <a:pt x="259" y="308"/>
                        <a:pt x="235" y="332"/>
                      </a:cubicBezTo>
                      <a:cubicBezTo>
                        <a:pt x="211" y="356"/>
                        <a:pt x="171" y="374"/>
                        <a:pt x="145" y="389"/>
                      </a:cubicBezTo>
                      <a:cubicBezTo>
                        <a:pt x="119" y="404"/>
                        <a:pt x="96" y="410"/>
                        <a:pt x="76" y="425"/>
                      </a:cubicBezTo>
                      <a:cubicBezTo>
                        <a:pt x="56" y="440"/>
                        <a:pt x="33" y="458"/>
                        <a:pt x="22" y="479"/>
                      </a:cubicBezTo>
                      <a:cubicBezTo>
                        <a:pt x="11" y="500"/>
                        <a:pt x="9" y="531"/>
                        <a:pt x="7" y="554"/>
                      </a:cubicBezTo>
                      <a:cubicBezTo>
                        <a:pt x="5" y="577"/>
                        <a:pt x="0" y="615"/>
                        <a:pt x="7" y="619"/>
                      </a:cubicBezTo>
                      <a:cubicBezTo>
                        <a:pt x="13" y="623"/>
                        <a:pt x="36" y="601"/>
                        <a:pt x="46" y="581"/>
                      </a:cubicBezTo>
                      <a:cubicBezTo>
                        <a:pt x="56" y="560"/>
                        <a:pt x="47" y="520"/>
                        <a:pt x="71" y="497"/>
                      </a:cubicBezTo>
                      <a:cubicBezTo>
                        <a:pt x="95" y="474"/>
                        <a:pt x="151" y="468"/>
                        <a:pt x="192" y="444"/>
                      </a:cubicBezTo>
                      <a:cubicBezTo>
                        <a:pt x="233" y="420"/>
                        <a:pt x="287" y="401"/>
                        <a:pt x="318" y="354"/>
                      </a:cubicBezTo>
                      <a:cubicBezTo>
                        <a:pt x="349" y="307"/>
                        <a:pt x="373" y="220"/>
                        <a:pt x="375" y="167"/>
                      </a:cubicBezTo>
                      <a:cubicBezTo>
                        <a:pt x="377" y="113"/>
                        <a:pt x="352" y="59"/>
                        <a:pt x="329" y="31"/>
                      </a:cubicBezTo>
                      <a:cubicBezTo>
                        <a:pt x="307" y="3"/>
                        <a:pt x="272" y="0"/>
                        <a:pt x="242" y="0"/>
                      </a:cubicBezTo>
                      <a:cubicBezTo>
                        <a:pt x="212" y="0"/>
                        <a:pt x="173" y="18"/>
                        <a:pt x="147" y="34"/>
                      </a:cubicBezTo>
                      <a:cubicBezTo>
                        <a:pt x="121" y="51"/>
                        <a:pt x="100" y="69"/>
                        <a:pt x="85" y="102"/>
                      </a:cubicBezTo>
                      <a:cubicBezTo>
                        <a:pt x="70" y="136"/>
                        <a:pt x="55" y="198"/>
                        <a:pt x="54" y="230"/>
                      </a:cubicBezTo>
                      <a:cubicBezTo>
                        <a:pt x="53" y="262"/>
                        <a:pt x="74" y="285"/>
                        <a:pt x="82" y="295"/>
                      </a:cubicBezTo>
                      <a:cubicBezTo>
                        <a:pt x="91" y="305"/>
                        <a:pt x="102" y="299"/>
                        <a:pt x="105" y="295"/>
                      </a:cubicBezTo>
                      <a:cubicBezTo>
                        <a:pt x="108" y="291"/>
                        <a:pt x="104" y="278"/>
                        <a:pt x="102" y="27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00FFFF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631" name="Freeform 7"/>
                <p:cNvSpPr>
                  <a:spLocks/>
                </p:cNvSpPr>
                <p:nvPr/>
              </p:nvSpPr>
              <p:spPr bwMode="auto">
                <a:xfrm rot="10412245" flipH="1">
                  <a:off x="1283" y="1406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632" name="Freeform 8"/>
                <p:cNvSpPr>
                  <a:spLocks/>
                </p:cNvSpPr>
                <p:nvPr/>
              </p:nvSpPr>
              <p:spPr bwMode="auto">
                <a:xfrm rot="14427187" flipH="1">
                  <a:off x="1153" y="1603"/>
                  <a:ext cx="328" cy="217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633" name="Freeform 9"/>
                <p:cNvSpPr>
                  <a:spLocks/>
                </p:cNvSpPr>
                <p:nvPr/>
              </p:nvSpPr>
              <p:spPr bwMode="auto">
                <a:xfrm rot="8216327" flipV="1">
                  <a:off x="1056" y="1324"/>
                  <a:ext cx="500" cy="529"/>
                </a:xfrm>
                <a:custGeom>
                  <a:avLst/>
                  <a:gdLst/>
                  <a:ahLst/>
                  <a:cxnLst>
                    <a:cxn ang="0">
                      <a:pos x="1104" y="0"/>
                    </a:cxn>
                    <a:cxn ang="0">
                      <a:pos x="768" y="96"/>
                    </a:cxn>
                    <a:cxn ang="0">
                      <a:pos x="576" y="384"/>
                    </a:cxn>
                    <a:cxn ang="0">
                      <a:pos x="384" y="816"/>
                    </a:cxn>
                    <a:cxn ang="0">
                      <a:pos x="192" y="1104"/>
                    </a:cxn>
                    <a:cxn ang="0">
                      <a:pos x="0" y="1152"/>
                    </a:cxn>
                  </a:cxnLst>
                  <a:rect l="0" t="0" r="r" b="b"/>
                  <a:pathLst>
                    <a:path w="1104" h="1160">
                      <a:moveTo>
                        <a:pt x="1104" y="0"/>
                      </a:moveTo>
                      <a:cubicBezTo>
                        <a:pt x="980" y="16"/>
                        <a:pt x="856" y="32"/>
                        <a:pt x="768" y="96"/>
                      </a:cubicBezTo>
                      <a:cubicBezTo>
                        <a:pt x="680" y="160"/>
                        <a:pt x="640" y="264"/>
                        <a:pt x="576" y="384"/>
                      </a:cubicBezTo>
                      <a:cubicBezTo>
                        <a:pt x="512" y="504"/>
                        <a:pt x="448" y="696"/>
                        <a:pt x="384" y="816"/>
                      </a:cubicBezTo>
                      <a:cubicBezTo>
                        <a:pt x="320" y="936"/>
                        <a:pt x="256" y="1048"/>
                        <a:pt x="192" y="1104"/>
                      </a:cubicBezTo>
                      <a:cubicBezTo>
                        <a:pt x="128" y="1160"/>
                        <a:pt x="64" y="1156"/>
                        <a:pt x="0" y="1152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6634" name="Group 10"/>
                <p:cNvGrpSpPr>
                  <a:grpSpLocks/>
                </p:cNvGrpSpPr>
                <p:nvPr/>
              </p:nvGrpSpPr>
              <p:grpSpPr bwMode="auto">
                <a:xfrm rot="8216327" flipV="1">
                  <a:off x="1249" y="1476"/>
                  <a:ext cx="131" cy="88"/>
                  <a:chOff x="3120" y="2688"/>
                  <a:chExt cx="288" cy="192"/>
                </a:xfrm>
              </p:grpSpPr>
              <p:sp>
                <p:nvSpPr>
                  <p:cNvPr id="26635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36" name="Line 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37" name="Group 13"/>
                <p:cNvGrpSpPr>
                  <a:grpSpLocks/>
                </p:cNvGrpSpPr>
                <p:nvPr/>
              </p:nvGrpSpPr>
              <p:grpSpPr bwMode="auto">
                <a:xfrm rot="6702356" flipV="1">
                  <a:off x="1132" y="1375"/>
                  <a:ext cx="146" cy="104"/>
                  <a:chOff x="3120" y="2688"/>
                  <a:chExt cx="288" cy="192"/>
                </a:xfrm>
              </p:grpSpPr>
              <p:sp>
                <p:nvSpPr>
                  <p:cNvPr id="26638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39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40" name="Group 16"/>
                <p:cNvGrpSpPr>
                  <a:grpSpLocks/>
                </p:cNvGrpSpPr>
                <p:nvPr/>
              </p:nvGrpSpPr>
              <p:grpSpPr bwMode="auto">
                <a:xfrm rot="7572594" flipV="1">
                  <a:off x="1568" y="1582"/>
                  <a:ext cx="87" cy="66"/>
                  <a:chOff x="3120" y="2688"/>
                  <a:chExt cx="288" cy="192"/>
                </a:xfrm>
              </p:grpSpPr>
              <p:sp>
                <p:nvSpPr>
                  <p:cNvPr id="26641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42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43" name="Group 19"/>
                <p:cNvGrpSpPr>
                  <a:grpSpLocks/>
                </p:cNvGrpSpPr>
                <p:nvPr/>
              </p:nvGrpSpPr>
              <p:grpSpPr bwMode="auto">
                <a:xfrm rot="8216327" flipV="1">
                  <a:off x="1630" y="1615"/>
                  <a:ext cx="87" cy="66"/>
                  <a:chOff x="3120" y="2688"/>
                  <a:chExt cx="288" cy="192"/>
                </a:xfrm>
              </p:grpSpPr>
              <p:sp>
                <p:nvSpPr>
                  <p:cNvPr id="26644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45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46" name="Group 22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260" y="1615"/>
                  <a:ext cx="131" cy="88"/>
                  <a:chOff x="3120" y="2688"/>
                  <a:chExt cx="288" cy="192"/>
                </a:xfrm>
              </p:grpSpPr>
              <p:sp>
                <p:nvSpPr>
                  <p:cNvPr id="26647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48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49" name="Group 25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398" y="1635"/>
                  <a:ext cx="131" cy="87"/>
                  <a:chOff x="3120" y="2688"/>
                  <a:chExt cx="288" cy="192"/>
                </a:xfrm>
              </p:grpSpPr>
              <p:sp>
                <p:nvSpPr>
                  <p:cNvPr id="26650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51" name="Line 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52" name="Group 28"/>
                <p:cNvGrpSpPr>
                  <a:grpSpLocks/>
                </p:cNvGrpSpPr>
                <p:nvPr/>
              </p:nvGrpSpPr>
              <p:grpSpPr bwMode="auto">
                <a:xfrm rot="-37935996" flipH="1" flipV="1">
                  <a:off x="1490" y="1641"/>
                  <a:ext cx="88" cy="64"/>
                  <a:chOff x="3120" y="2688"/>
                  <a:chExt cx="288" cy="192"/>
                </a:xfrm>
              </p:grpSpPr>
              <p:sp>
                <p:nvSpPr>
                  <p:cNvPr id="26653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54" name="Line 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55" name="Group 31"/>
                <p:cNvGrpSpPr>
                  <a:grpSpLocks/>
                </p:cNvGrpSpPr>
                <p:nvPr/>
              </p:nvGrpSpPr>
              <p:grpSpPr bwMode="auto">
                <a:xfrm rot="-39076355" flipH="1" flipV="1">
                  <a:off x="1613" y="1649"/>
                  <a:ext cx="104" cy="73"/>
                  <a:chOff x="3120" y="2688"/>
                  <a:chExt cx="288" cy="192"/>
                </a:xfrm>
              </p:grpSpPr>
              <p:sp>
                <p:nvSpPr>
                  <p:cNvPr id="26656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57" name="Line 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58" name="Group 34"/>
                <p:cNvGrpSpPr>
                  <a:grpSpLocks/>
                </p:cNvGrpSpPr>
                <p:nvPr/>
              </p:nvGrpSpPr>
              <p:grpSpPr bwMode="auto">
                <a:xfrm rot="7572594" flipV="1">
                  <a:off x="1463" y="1544"/>
                  <a:ext cx="130" cy="87"/>
                  <a:chOff x="3120" y="2688"/>
                  <a:chExt cx="288" cy="192"/>
                </a:xfrm>
              </p:grpSpPr>
              <p:sp>
                <p:nvSpPr>
                  <p:cNvPr id="26659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60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61" name="Group 37"/>
                <p:cNvGrpSpPr>
                  <a:grpSpLocks/>
                </p:cNvGrpSpPr>
                <p:nvPr/>
              </p:nvGrpSpPr>
              <p:grpSpPr bwMode="auto">
                <a:xfrm rot="-36847621" flipH="1" flipV="1">
                  <a:off x="1565" y="1674"/>
                  <a:ext cx="88" cy="65"/>
                  <a:chOff x="3120" y="2688"/>
                  <a:chExt cx="288" cy="192"/>
                </a:xfrm>
              </p:grpSpPr>
              <p:sp>
                <p:nvSpPr>
                  <p:cNvPr id="26662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63" name="Line 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664" name="Group 40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094" y="1544"/>
                  <a:ext cx="173" cy="110"/>
                  <a:chOff x="3120" y="2688"/>
                  <a:chExt cx="288" cy="192"/>
                </a:xfrm>
              </p:grpSpPr>
              <p:sp>
                <p:nvSpPr>
                  <p:cNvPr id="26665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66" name="Line 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6667" name="Freeform 43"/>
                <p:cNvSpPr>
                  <a:spLocks/>
                </p:cNvSpPr>
                <p:nvPr/>
              </p:nvSpPr>
              <p:spPr bwMode="auto">
                <a:xfrm rot="19016327" flipV="1">
                  <a:off x="902" y="1284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6668" name="Group 44"/>
                <p:cNvGrpSpPr>
                  <a:grpSpLocks/>
                </p:cNvGrpSpPr>
                <p:nvPr/>
              </p:nvGrpSpPr>
              <p:grpSpPr bwMode="auto">
                <a:xfrm rot="-35977449" flipH="1" flipV="1">
                  <a:off x="907" y="1591"/>
                  <a:ext cx="206" cy="142"/>
                  <a:chOff x="3120" y="2688"/>
                  <a:chExt cx="288" cy="192"/>
                </a:xfrm>
              </p:grpSpPr>
              <p:sp>
                <p:nvSpPr>
                  <p:cNvPr id="26669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670" name="Line 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26671" name="Freeform 47"/>
            <p:cNvSpPr>
              <a:spLocks/>
            </p:cNvSpPr>
            <p:nvPr/>
          </p:nvSpPr>
          <p:spPr bwMode="auto">
            <a:xfrm>
              <a:off x="893" y="2886"/>
              <a:ext cx="898" cy="13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5" y="88"/>
                </a:cxn>
                <a:cxn ang="0">
                  <a:pos x="133" y="46"/>
                </a:cxn>
                <a:cxn ang="0">
                  <a:pos x="318" y="9"/>
                </a:cxn>
                <a:cxn ang="0">
                  <a:pos x="483" y="1"/>
                </a:cxn>
                <a:cxn ang="0">
                  <a:pos x="672" y="15"/>
                </a:cxn>
                <a:cxn ang="0">
                  <a:pos x="832" y="60"/>
                </a:cxn>
                <a:cxn ang="0">
                  <a:pos x="887" y="105"/>
                </a:cxn>
                <a:cxn ang="0">
                  <a:pos x="897" y="136"/>
                </a:cxn>
              </a:cxnLst>
              <a:rect l="0" t="0" r="r" b="b"/>
              <a:pathLst>
                <a:path w="898" h="136">
                  <a:moveTo>
                    <a:pt x="0" y="128"/>
                  </a:moveTo>
                  <a:cubicBezTo>
                    <a:pt x="8" y="121"/>
                    <a:pt x="33" y="102"/>
                    <a:pt x="55" y="88"/>
                  </a:cubicBezTo>
                  <a:cubicBezTo>
                    <a:pt x="77" y="74"/>
                    <a:pt x="89" y="59"/>
                    <a:pt x="133" y="46"/>
                  </a:cubicBezTo>
                  <a:cubicBezTo>
                    <a:pt x="176" y="33"/>
                    <a:pt x="259" y="17"/>
                    <a:pt x="318" y="9"/>
                  </a:cubicBezTo>
                  <a:cubicBezTo>
                    <a:pt x="376" y="2"/>
                    <a:pt x="424" y="0"/>
                    <a:pt x="483" y="1"/>
                  </a:cubicBezTo>
                  <a:cubicBezTo>
                    <a:pt x="542" y="2"/>
                    <a:pt x="615" y="5"/>
                    <a:pt x="672" y="15"/>
                  </a:cubicBezTo>
                  <a:cubicBezTo>
                    <a:pt x="730" y="25"/>
                    <a:pt x="796" y="45"/>
                    <a:pt x="832" y="60"/>
                  </a:cubicBezTo>
                  <a:cubicBezTo>
                    <a:pt x="867" y="75"/>
                    <a:pt x="877" y="93"/>
                    <a:pt x="887" y="105"/>
                  </a:cubicBezTo>
                  <a:cubicBezTo>
                    <a:pt x="898" y="117"/>
                    <a:pt x="895" y="129"/>
                    <a:pt x="897" y="136"/>
                  </a:cubicBezTo>
                </a:path>
              </a:pathLst>
            </a:custGeom>
            <a:gradFill rotWithShape="1">
              <a:gsLst>
                <a:gs pos="0">
                  <a:srgbClr val="00FFFF">
                    <a:alpha val="80000"/>
                  </a:srgbClr>
                </a:gs>
                <a:gs pos="100000">
                  <a:srgbClr val="00FFFF">
                    <a:gamma/>
                    <a:tint val="4706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672" name="Group 48"/>
          <p:cNvGrpSpPr>
            <a:grpSpLocks/>
          </p:cNvGrpSpPr>
          <p:nvPr/>
        </p:nvGrpSpPr>
        <p:grpSpPr bwMode="auto">
          <a:xfrm>
            <a:off x="179388" y="1844675"/>
            <a:ext cx="2349500" cy="669925"/>
            <a:chOff x="3560" y="3203"/>
            <a:chExt cx="1632" cy="795"/>
          </a:xfrm>
        </p:grpSpPr>
        <p:grpSp>
          <p:nvGrpSpPr>
            <p:cNvPr id="26673" name="Group 49"/>
            <p:cNvGrpSpPr>
              <a:grpSpLocks/>
            </p:cNvGrpSpPr>
            <p:nvPr/>
          </p:nvGrpSpPr>
          <p:grpSpPr bwMode="auto">
            <a:xfrm>
              <a:off x="3560" y="3203"/>
              <a:ext cx="1632" cy="795"/>
              <a:chOff x="96" y="3093"/>
              <a:chExt cx="1632" cy="795"/>
            </a:xfrm>
          </p:grpSpPr>
          <p:sp>
            <p:nvSpPr>
              <p:cNvPr id="26674" name="Freeform 50"/>
              <p:cNvSpPr>
                <a:spLocks/>
              </p:cNvSpPr>
              <p:nvPr/>
            </p:nvSpPr>
            <p:spPr bwMode="auto">
              <a:xfrm>
                <a:off x="96" y="3342"/>
                <a:ext cx="1632" cy="546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272" y="392"/>
                  </a:cxn>
                  <a:cxn ang="0">
                    <a:pos x="792" y="640"/>
                  </a:cxn>
                  <a:cxn ang="0">
                    <a:pos x="1640" y="632"/>
                  </a:cxn>
                  <a:cxn ang="0">
                    <a:pos x="2080" y="392"/>
                  </a:cxn>
                  <a:cxn ang="0">
                    <a:pos x="2344" y="0"/>
                  </a:cxn>
                </a:cxnLst>
                <a:rect l="0" t="0" r="r" b="b"/>
                <a:pathLst>
                  <a:path w="2344" h="680">
                    <a:moveTo>
                      <a:pt x="0" y="56"/>
                    </a:moveTo>
                    <a:cubicBezTo>
                      <a:pt x="65" y="185"/>
                      <a:pt x="140" y="295"/>
                      <a:pt x="272" y="392"/>
                    </a:cubicBezTo>
                    <a:cubicBezTo>
                      <a:pt x="404" y="489"/>
                      <a:pt x="564" y="600"/>
                      <a:pt x="792" y="640"/>
                    </a:cubicBezTo>
                    <a:cubicBezTo>
                      <a:pt x="1020" y="680"/>
                      <a:pt x="1425" y="673"/>
                      <a:pt x="1640" y="632"/>
                    </a:cubicBezTo>
                    <a:cubicBezTo>
                      <a:pt x="1855" y="591"/>
                      <a:pt x="1963" y="497"/>
                      <a:pt x="2080" y="392"/>
                    </a:cubicBezTo>
                    <a:cubicBezTo>
                      <a:pt x="2197" y="287"/>
                      <a:pt x="2274" y="153"/>
                      <a:pt x="2344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33CCCC"/>
                  </a:gs>
                  <a:gs pos="100000">
                    <a:schemeClr val="bg1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75" name="Oval 51"/>
              <p:cNvSpPr>
                <a:spLocks noChangeArrowheads="1"/>
              </p:cNvSpPr>
              <p:nvPr/>
            </p:nvSpPr>
            <p:spPr bwMode="auto">
              <a:xfrm>
                <a:off x="96" y="3093"/>
                <a:ext cx="1632" cy="51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6676" name="Picture 52" descr="uz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08" y="3662"/>
                <a:ext cx="1042" cy="184"/>
              </a:xfrm>
              <a:prstGeom prst="rect">
                <a:avLst/>
              </a:prstGeom>
              <a:noFill/>
            </p:spPr>
          </p:pic>
        </p:grpSp>
        <p:sp>
          <p:nvSpPr>
            <p:cNvPr id="26677" name="Freeform 53"/>
            <p:cNvSpPr>
              <a:spLocks/>
            </p:cNvSpPr>
            <p:nvPr/>
          </p:nvSpPr>
          <p:spPr bwMode="auto">
            <a:xfrm>
              <a:off x="3742" y="3475"/>
              <a:ext cx="1297" cy="145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27" y="94"/>
                </a:cxn>
                <a:cxn ang="0">
                  <a:pos x="144" y="49"/>
                </a:cxn>
                <a:cxn ang="0">
                  <a:pos x="423" y="10"/>
                </a:cxn>
                <a:cxn ang="0">
                  <a:pos x="672" y="1"/>
                </a:cxn>
                <a:cxn ang="0">
                  <a:pos x="957" y="16"/>
                </a:cxn>
                <a:cxn ang="0">
                  <a:pos x="1197" y="64"/>
                </a:cxn>
                <a:cxn ang="0">
                  <a:pos x="1281" y="112"/>
                </a:cxn>
                <a:cxn ang="0">
                  <a:pos x="1296" y="145"/>
                </a:cxn>
              </a:cxnLst>
              <a:rect l="0" t="0" r="r" b="b"/>
              <a:pathLst>
                <a:path w="1297" h="145">
                  <a:moveTo>
                    <a:pt x="0" y="145"/>
                  </a:moveTo>
                  <a:cubicBezTo>
                    <a:pt x="4" y="137"/>
                    <a:pt x="3" y="110"/>
                    <a:pt x="27" y="94"/>
                  </a:cubicBezTo>
                  <a:cubicBezTo>
                    <a:pt x="51" y="78"/>
                    <a:pt x="78" y="63"/>
                    <a:pt x="144" y="49"/>
                  </a:cubicBezTo>
                  <a:cubicBezTo>
                    <a:pt x="210" y="35"/>
                    <a:pt x="335" y="18"/>
                    <a:pt x="423" y="10"/>
                  </a:cubicBezTo>
                  <a:cubicBezTo>
                    <a:pt x="511" y="2"/>
                    <a:pt x="583" y="0"/>
                    <a:pt x="672" y="1"/>
                  </a:cubicBezTo>
                  <a:cubicBezTo>
                    <a:pt x="761" y="2"/>
                    <a:pt x="870" y="5"/>
                    <a:pt x="957" y="16"/>
                  </a:cubicBezTo>
                  <a:cubicBezTo>
                    <a:pt x="1044" y="27"/>
                    <a:pt x="1143" y="48"/>
                    <a:pt x="1197" y="64"/>
                  </a:cubicBezTo>
                  <a:cubicBezTo>
                    <a:pt x="1251" y="80"/>
                    <a:pt x="1265" y="99"/>
                    <a:pt x="1281" y="112"/>
                  </a:cubicBezTo>
                  <a:cubicBezTo>
                    <a:pt x="1297" y="125"/>
                    <a:pt x="1293" y="138"/>
                    <a:pt x="1296" y="145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706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6678" name="Picture 54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26679" name="WordArt 55"/>
          <p:cNvSpPr>
            <a:spLocks noChangeArrowheads="1" noChangeShapeType="1" noTextEdit="1"/>
          </p:cNvSpPr>
          <p:nvPr/>
        </p:nvSpPr>
        <p:spPr bwMode="auto">
          <a:xfrm>
            <a:off x="2555875" y="476250"/>
            <a:ext cx="187325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 руб</a:t>
            </a:r>
          </a:p>
        </p:txBody>
      </p:sp>
      <p:sp>
        <p:nvSpPr>
          <p:cNvPr id="26680" name="WordArt 56"/>
          <p:cNvSpPr>
            <a:spLocks noChangeArrowheads="1" noChangeShapeType="1" noTextEdit="1"/>
          </p:cNvSpPr>
          <p:nvPr/>
        </p:nvSpPr>
        <p:spPr bwMode="auto">
          <a:xfrm>
            <a:off x="2555875" y="1557338"/>
            <a:ext cx="1512888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8 руб</a:t>
            </a:r>
          </a:p>
        </p:txBody>
      </p:sp>
      <p:sp>
        <p:nvSpPr>
          <p:cNvPr id="26683" name="AutoShape 59"/>
          <p:cNvSpPr>
            <a:spLocks noChangeArrowheads="1"/>
          </p:cNvSpPr>
          <p:nvPr/>
        </p:nvSpPr>
        <p:spPr bwMode="auto">
          <a:xfrm>
            <a:off x="7847013" y="0"/>
            <a:ext cx="1296987" cy="1130300"/>
          </a:xfrm>
          <a:prstGeom prst="irregularSeal1">
            <a:avLst/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Times New Roman" pitchFamily="18" charset="0"/>
              </a:rPr>
              <a:t>1(а)</a:t>
            </a:r>
          </a:p>
        </p:txBody>
      </p:sp>
      <p:sp>
        <p:nvSpPr>
          <p:cNvPr id="26687" name="AutoShape 63"/>
          <p:cNvSpPr>
            <a:spLocks noChangeArrowheads="1"/>
          </p:cNvSpPr>
          <p:nvPr/>
        </p:nvSpPr>
        <p:spPr bwMode="auto">
          <a:xfrm>
            <a:off x="2195513" y="5300663"/>
            <a:ext cx="4032250" cy="1274762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 i="1">
                <a:solidFill>
                  <a:schemeClr val="accent2"/>
                </a:solidFill>
                <a:latin typeface="Times New Roman" pitchFamily="18" charset="0"/>
              </a:rPr>
              <a:t>300 руб</a:t>
            </a:r>
          </a:p>
        </p:txBody>
      </p:sp>
      <p:sp>
        <p:nvSpPr>
          <p:cNvPr id="26688" name="AutoShape 64"/>
          <p:cNvSpPr>
            <a:spLocks noChangeArrowheads="1"/>
          </p:cNvSpPr>
          <p:nvPr/>
        </p:nvSpPr>
        <p:spPr bwMode="auto">
          <a:xfrm>
            <a:off x="179388" y="2636838"/>
            <a:ext cx="7848600" cy="682625"/>
          </a:xfrm>
          <a:prstGeom prst="wedgeRoundRectCallout">
            <a:avLst>
              <a:gd name="adj1" fmla="val 48481"/>
              <a:gd name="adj2" fmla="val 232093"/>
              <a:gd name="adj3" fmla="val 16667"/>
            </a:avLst>
          </a:prstGeom>
          <a:gradFill rotWithShape="1">
            <a:gsLst>
              <a:gs pos="0">
                <a:srgbClr val="CCFFFF"/>
              </a:gs>
              <a:gs pos="50000">
                <a:srgbClr val="CCFFFF">
                  <a:gamma/>
                  <a:tint val="0"/>
                  <a:invGamma/>
                </a:srgbClr>
              </a:gs>
              <a:gs pos="100000">
                <a:srgbClr val="CCFFFF"/>
              </a:gs>
            </a:gsLst>
            <a:lin ang="5400000" scaled="1"/>
          </a:gradFill>
          <a:ln w="2540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rgbClr val="0000FF"/>
                </a:solidFill>
                <a:latin typeface="Georgia" pitchFamily="18" charset="0"/>
              </a:rPr>
              <a:t>Можно рассуждать иначе…</a:t>
            </a:r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8027988" y="2060575"/>
            <a:ext cx="692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26690" name="WordArt 66"/>
          <p:cNvSpPr>
            <a:spLocks noChangeArrowheads="1" noChangeShapeType="1" noTextEdit="1"/>
          </p:cNvSpPr>
          <p:nvPr/>
        </p:nvSpPr>
        <p:spPr bwMode="auto">
          <a:xfrm>
            <a:off x="5292725" y="404813"/>
            <a:ext cx="7191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15</a:t>
            </a:r>
          </a:p>
        </p:txBody>
      </p:sp>
      <p:sp>
        <p:nvSpPr>
          <p:cNvPr id="26691" name="Oval 67"/>
          <p:cNvSpPr>
            <a:spLocks noChangeArrowheads="1"/>
          </p:cNvSpPr>
          <p:nvPr/>
        </p:nvSpPr>
        <p:spPr bwMode="auto">
          <a:xfrm>
            <a:off x="4932363" y="692150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CC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92" name="WordArt 68"/>
          <p:cNvSpPr>
            <a:spLocks noChangeArrowheads="1" noChangeShapeType="1" noTextEdit="1"/>
          </p:cNvSpPr>
          <p:nvPr/>
        </p:nvSpPr>
        <p:spPr bwMode="auto">
          <a:xfrm>
            <a:off x="5292725" y="1484313"/>
            <a:ext cx="7191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15</a:t>
            </a:r>
          </a:p>
        </p:txBody>
      </p:sp>
      <p:sp>
        <p:nvSpPr>
          <p:cNvPr id="26693" name="Oval 69"/>
          <p:cNvSpPr>
            <a:spLocks noChangeArrowheads="1"/>
          </p:cNvSpPr>
          <p:nvPr/>
        </p:nvSpPr>
        <p:spPr bwMode="auto">
          <a:xfrm>
            <a:off x="4932363" y="1771650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CC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6695" name="Group 71"/>
          <p:cNvGrpSpPr>
            <a:grpSpLocks/>
          </p:cNvGrpSpPr>
          <p:nvPr/>
        </p:nvGrpSpPr>
        <p:grpSpPr bwMode="auto">
          <a:xfrm>
            <a:off x="468313" y="3860800"/>
            <a:ext cx="6624637" cy="935038"/>
            <a:chOff x="295" y="2432"/>
            <a:chExt cx="4173" cy="589"/>
          </a:xfrm>
        </p:grpSpPr>
        <p:sp>
          <p:nvSpPr>
            <p:cNvPr id="26685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295" y="2432"/>
              <a:ext cx="4173" cy="5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00CCFF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12   15 + 8   15 = ...</a:t>
              </a:r>
            </a:p>
          </p:txBody>
        </p:sp>
        <p:sp>
          <p:nvSpPr>
            <p:cNvPr id="26686" name="Oval 62"/>
            <p:cNvSpPr>
              <a:spLocks noChangeArrowheads="1"/>
            </p:cNvSpPr>
            <p:nvPr/>
          </p:nvSpPr>
          <p:spPr bwMode="auto">
            <a:xfrm>
              <a:off x="1020" y="2704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94" name="Oval 70"/>
            <p:cNvSpPr>
              <a:spLocks noChangeArrowheads="1"/>
            </p:cNvSpPr>
            <p:nvPr/>
          </p:nvSpPr>
          <p:spPr bwMode="auto">
            <a:xfrm>
              <a:off x="2835" y="2659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2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1000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79" grpId="0" animBg="1"/>
      <p:bldP spid="26680" grpId="0" animBg="1"/>
      <p:bldP spid="26683" grpId="0" animBg="1"/>
      <p:bldP spid="26687" grpId="0" animBg="1"/>
      <p:bldP spid="26688" grpId="0" animBg="1"/>
      <p:bldP spid="26689" grpId="0"/>
      <p:bldP spid="26690" grpId="0" animBg="1"/>
      <p:bldP spid="26691" grpId="0" animBg="1"/>
      <p:bldP spid="26692" grpId="0" animBg="1"/>
      <p:bldP spid="266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04" name="Group 204"/>
          <p:cNvGrpSpPr>
            <a:grpSpLocks/>
          </p:cNvGrpSpPr>
          <p:nvPr/>
        </p:nvGrpSpPr>
        <p:grpSpPr bwMode="auto">
          <a:xfrm>
            <a:off x="395288" y="333375"/>
            <a:ext cx="1584325" cy="1050925"/>
            <a:chOff x="884" y="2886"/>
            <a:chExt cx="998" cy="662"/>
          </a:xfrm>
        </p:grpSpPr>
        <p:grpSp>
          <p:nvGrpSpPr>
            <p:cNvPr id="25741" name="Group 141"/>
            <p:cNvGrpSpPr>
              <a:grpSpLocks/>
            </p:cNvGrpSpPr>
            <p:nvPr/>
          </p:nvGrpSpPr>
          <p:grpSpPr bwMode="auto">
            <a:xfrm>
              <a:off x="884" y="2976"/>
              <a:ext cx="998" cy="572"/>
              <a:chOff x="656" y="1050"/>
              <a:chExt cx="1456" cy="966"/>
            </a:xfrm>
          </p:grpSpPr>
          <p:sp>
            <p:nvSpPr>
              <p:cNvPr id="25742" name="Freeform 142"/>
              <p:cNvSpPr>
                <a:spLocks/>
              </p:cNvSpPr>
              <p:nvPr/>
            </p:nvSpPr>
            <p:spPr bwMode="auto">
              <a:xfrm>
                <a:off x="656" y="1050"/>
                <a:ext cx="1317" cy="966"/>
              </a:xfrm>
              <a:custGeom>
                <a:avLst/>
                <a:gdLst/>
                <a:ahLst/>
                <a:cxnLst>
                  <a:cxn ang="0">
                    <a:pos x="19" y="129"/>
                  </a:cxn>
                  <a:cxn ang="0">
                    <a:pos x="134" y="594"/>
                  </a:cxn>
                  <a:cxn ang="0">
                    <a:pos x="290" y="851"/>
                  </a:cxn>
                  <a:cxn ang="0">
                    <a:pos x="434" y="930"/>
                  </a:cxn>
                  <a:cxn ang="0">
                    <a:pos x="723" y="930"/>
                  </a:cxn>
                  <a:cxn ang="0">
                    <a:pos x="975" y="923"/>
                  </a:cxn>
                  <a:cxn ang="0">
                    <a:pos x="1179" y="673"/>
                  </a:cxn>
                  <a:cxn ang="0">
                    <a:pos x="1263" y="397"/>
                  </a:cxn>
                  <a:cxn ang="0">
                    <a:pos x="1311" y="54"/>
                  </a:cxn>
                  <a:cxn ang="0">
                    <a:pos x="1297" y="75"/>
                  </a:cxn>
                  <a:cxn ang="0">
                    <a:pos x="1261" y="105"/>
                  </a:cxn>
                  <a:cxn ang="0">
                    <a:pos x="1135" y="141"/>
                  </a:cxn>
                  <a:cxn ang="0">
                    <a:pos x="853" y="183"/>
                  </a:cxn>
                  <a:cxn ang="0">
                    <a:pos x="559" y="183"/>
                  </a:cxn>
                  <a:cxn ang="0">
                    <a:pos x="241" y="147"/>
                  </a:cxn>
                  <a:cxn ang="0">
                    <a:pos x="97" y="111"/>
                  </a:cxn>
                  <a:cxn ang="0">
                    <a:pos x="37" y="87"/>
                  </a:cxn>
                  <a:cxn ang="0">
                    <a:pos x="19" y="45"/>
                  </a:cxn>
                  <a:cxn ang="0">
                    <a:pos x="19" y="129"/>
                  </a:cxn>
                </a:cxnLst>
                <a:rect l="0" t="0" r="r" b="b"/>
                <a:pathLst>
                  <a:path w="1317" h="966">
                    <a:moveTo>
                      <a:pt x="19" y="129"/>
                    </a:moveTo>
                    <a:cubicBezTo>
                      <a:pt x="38" y="220"/>
                      <a:pt x="89" y="474"/>
                      <a:pt x="134" y="594"/>
                    </a:cubicBezTo>
                    <a:cubicBezTo>
                      <a:pt x="179" y="714"/>
                      <a:pt x="240" y="795"/>
                      <a:pt x="290" y="851"/>
                    </a:cubicBezTo>
                    <a:cubicBezTo>
                      <a:pt x="340" y="907"/>
                      <a:pt x="362" y="917"/>
                      <a:pt x="434" y="930"/>
                    </a:cubicBezTo>
                    <a:cubicBezTo>
                      <a:pt x="506" y="943"/>
                      <a:pt x="632" y="931"/>
                      <a:pt x="723" y="930"/>
                    </a:cubicBezTo>
                    <a:cubicBezTo>
                      <a:pt x="813" y="929"/>
                      <a:pt x="899" y="966"/>
                      <a:pt x="975" y="923"/>
                    </a:cubicBezTo>
                    <a:cubicBezTo>
                      <a:pt x="1051" y="880"/>
                      <a:pt x="1131" y="761"/>
                      <a:pt x="1179" y="673"/>
                    </a:cubicBezTo>
                    <a:cubicBezTo>
                      <a:pt x="1227" y="585"/>
                      <a:pt x="1241" y="499"/>
                      <a:pt x="1263" y="397"/>
                    </a:cubicBezTo>
                    <a:cubicBezTo>
                      <a:pt x="1285" y="294"/>
                      <a:pt x="1305" y="108"/>
                      <a:pt x="1311" y="54"/>
                    </a:cubicBezTo>
                    <a:cubicBezTo>
                      <a:pt x="1317" y="0"/>
                      <a:pt x="1305" y="66"/>
                      <a:pt x="1297" y="75"/>
                    </a:cubicBezTo>
                    <a:cubicBezTo>
                      <a:pt x="1289" y="84"/>
                      <a:pt x="1288" y="94"/>
                      <a:pt x="1261" y="105"/>
                    </a:cubicBezTo>
                    <a:cubicBezTo>
                      <a:pt x="1234" y="116"/>
                      <a:pt x="1203" y="128"/>
                      <a:pt x="1135" y="141"/>
                    </a:cubicBezTo>
                    <a:cubicBezTo>
                      <a:pt x="1067" y="154"/>
                      <a:pt x="949" y="176"/>
                      <a:pt x="853" y="183"/>
                    </a:cubicBezTo>
                    <a:cubicBezTo>
                      <a:pt x="757" y="190"/>
                      <a:pt x="661" y="189"/>
                      <a:pt x="559" y="183"/>
                    </a:cubicBezTo>
                    <a:cubicBezTo>
                      <a:pt x="457" y="177"/>
                      <a:pt x="318" y="159"/>
                      <a:pt x="241" y="147"/>
                    </a:cubicBezTo>
                    <a:cubicBezTo>
                      <a:pt x="164" y="135"/>
                      <a:pt x="131" y="121"/>
                      <a:pt x="97" y="111"/>
                    </a:cubicBezTo>
                    <a:cubicBezTo>
                      <a:pt x="63" y="101"/>
                      <a:pt x="50" y="98"/>
                      <a:pt x="37" y="87"/>
                    </a:cubicBezTo>
                    <a:cubicBezTo>
                      <a:pt x="24" y="76"/>
                      <a:pt x="22" y="38"/>
                      <a:pt x="19" y="45"/>
                    </a:cubicBezTo>
                    <a:cubicBezTo>
                      <a:pt x="16" y="52"/>
                      <a:pt x="0" y="38"/>
                      <a:pt x="19" y="1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FFFF"/>
                  </a:gs>
                  <a:gs pos="50000">
                    <a:schemeClr val="bg1"/>
                  </a:gs>
                  <a:gs pos="100000">
                    <a:srgbClr val="00FFFF"/>
                  </a:gs>
                </a:gsLst>
                <a:lin ang="189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5743" name="Group 143"/>
              <p:cNvGrpSpPr>
                <a:grpSpLocks/>
              </p:cNvGrpSpPr>
              <p:nvPr/>
            </p:nvGrpSpPr>
            <p:grpSpPr bwMode="auto">
              <a:xfrm>
                <a:off x="902" y="1197"/>
                <a:ext cx="1210" cy="679"/>
                <a:chOff x="902" y="1197"/>
                <a:chExt cx="1210" cy="679"/>
              </a:xfrm>
            </p:grpSpPr>
            <p:sp>
              <p:nvSpPr>
                <p:cNvPr id="25744" name="Freeform 144"/>
                <p:cNvSpPr>
                  <a:spLocks/>
                </p:cNvSpPr>
                <p:nvPr/>
              </p:nvSpPr>
              <p:spPr bwMode="auto">
                <a:xfrm rot="850600">
                  <a:off x="1757" y="1197"/>
                  <a:ext cx="355" cy="671"/>
                </a:xfrm>
                <a:custGeom>
                  <a:avLst/>
                  <a:gdLst/>
                  <a:ahLst/>
                  <a:cxnLst>
                    <a:cxn ang="0">
                      <a:pos x="102" y="270"/>
                    </a:cxn>
                    <a:cxn ang="0">
                      <a:pos x="103" y="248"/>
                    </a:cxn>
                    <a:cxn ang="0">
                      <a:pos x="112" y="203"/>
                    </a:cxn>
                    <a:cxn ang="0">
                      <a:pos x="145" y="149"/>
                    </a:cxn>
                    <a:cxn ang="0">
                      <a:pos x="190" y="92"/>
                    </a:cxn>
                    <a:cxn ang="0">
                      <a:pos x="271" y="83"/>
                    </a:cxn>
                    <a:cxn ang="0">
                      <a:pos x="298" y="158"/>
                    </a:cxn>
                    <a:cxn ang="0">
                      <a:pos x="289" y="245"/>
                    </a:cxn>
                    <a:cxn ang="0">
                      <a:pos x="235" y="332"/>
                    </a:cxn>
                    <a:cxn ang="0">
                      <a:pos x="145" y="389"/>
                    </a:cxn>
                    <a:cxn ang="0">
                      <a:pos x="76" y="425"/>
                    </a:cxn>
                    <a:cxn ang="0">
                      <a:pos x="22" y="479"/>
                    </a:cxn>
                    <a:cxn ang="0">
                      <a:pos x="7" y="554"/>
                    </a:cxn>
                    <a:cxn ang="0">
                      <a:pos x="7" y="619"/>
                    </a:cxn>
                    <a:cxn ang="0">
                      <a:pos x="46" y="581"/>
                    </a:cxn>
                    <a:cxn ang="0">
                      <a:pos x="71" y="497"/>
                    </a:cxn>
                    <a:cxn ang="0">
                      <a:pos x="192" y="444"/>
                    </a:cxn>
                    <a:cxn ang="0">
                      <a:pos x="318" y="354"/>
                    </a:cxn>
                    <a:cxn ang="0">
                      <a:pos x="375" y="167"/>
                    </a:cxn>
                    <a:cxn ang="0">
                      <a:pos x="329" y="31"/>
                    </a:cxn>
                    <a:cxn ang="0">
                      <a:pos x="242" y="0"/>
                    </a:cxn>
                    <a:cxn ang="0">
                      <a:pos x="147" y="34"/>
                    </a:cxn>
                    <a:cxn ang="0">
                      <a:pos x="85" y="102"/>
                    </a:cxn>
                    <a:cxn ang="0">
                      <a:pos x="54" y="230"/>
                    </a:cxn>
                    <a:cxn ang="0">
                      <a:pos x="82" y="295"/>
                    </a:cxn>
                    <a:cxn ang="0">
                      <a:pos x="105" y="295"/>
                    </a:cxn>
                    <a:cxn ang="0">
                      <a:pos x="102" y="270"/>
                    </a:cxn>
                  </a:cxnLst>
                  <a:rect l="0" t="0" r="r" b="b"/>
                  <a:pathLst>
                    <a:path w="377" h="623">
                      <a:moveTo>
                        <a:pt x="102" y="270"/>
                      </a:moveTo>
                      <a:cubicBezTo>
                        <a:pt x="102" y="262"/>
                        <a:pt x="101" y="259"/>
                        <a:pt x="103" y="248"/>
                      </a:cubicBezTo>
                      <a:cubicBezTo>
                        <a:pt x="105" y="237"/>
                        <a:pt x="105" y="219"/>
                        <a:pt x="112" y="203"/>
                      </a:cubicBezTo>
                      <a:cubicBezTo>
                        <a:pt x="119" y="187"/>
                        <a:pt x="132" y="167"/>
                        <a:pt x="145" y="149"/>
                      </a:cubicBezTo>
                      <a:cubicBezTo>
                        <a:pt x="158" y="131"/>
                        <a:pt x="169" y="103"/>
                        <a:pt x="190" y="92"/>
                      </a:cubicBezTo>
                      <a:cubicBezTo>
                        <a:pt x="211" y="81"/>
                        <a:pt x="253" y="72"/>
                        <a:pt x="271" y="83"/>
                      </a:cubicBezTo>
                      <a:cubicBezTo>
                        <a:pt x="289" y="94"/>
                        <a:pt x="295" y="131"/>
                        <a:pt x="298" y="158"/>
                      </a:cubicBezTo>
                      <a:cubicBezTo>
                        <a:pt x="301" y="185"/>
                        <a:pt x="299" y="216"/>
                        <a:pt x="289" y="245"/>
                      </a:cubicBezTo>
                      <a:cubicBezTo>
                        <a:pt x="279" y="274"/>
                        <a:pt x="259" y="308"/>
                        <a:pt x="235" y="332"/>
                      </a:cubicBezTo>
                      <a:cubicBezTo>
                        <a:pt x="211" y="356"/>
                        <a:pt x="171" y="374"/>
                        <a:pt x="145" y="389"/>
                      </a:cubicBezTo>
                      <a:cubicBezTo>
                        <a:pt x="119" y="404"/>
                        <a:pt x="96" y="410"/>
                        <a:pt x="76" y="425"/>
                      </a:cubicBezTo>
                      <a:cubicBezTo>
                        <a:pt x="56" y="440"/>
                        <a:pt x="33" y="458"/>
                        <a:pt x="22" y="479"/>
                      </a:cubicBezTo>
                      <a:cubicBezTo>
                        <a:pt x="11" y="500"/>
                        <a:pt x="9" y="531"/>
                        <a:pt x="7" y="554"/>
                      </a:cubicBezTo>
                      <a:cubicBezTo>
                        <a:pt x="5" y="577"/>
                        <a:pt x="0" y="615"/>
                        <a:pt x="7" y="619"/>
                      </a:cubicBezTo>
                      <a:cubicBezTo>
                        <a:pt x="13" y="623"/>
                        <a:pt x="36" y="601"/>
                        <a:pt x="46" y="581"/>
                      </a:cubicBezTo>
                      <a:cubicBezTo>
                        <a:pt x="56" y="560"/>
                        <a:pt x="47" y="520"/>
                        <a:pt x="71" y="497"/>
                      </a:cubicBezTo>
                      <a:cubicBezTo>
                        <a:pt x="95" y="474"/>
                        <a:pt x="151" y="468"/>
                        <a:pt x="192" y="444"/>
                      </a:cubicBezTo>
                      <a:cubicBezTo>
                        <a:pt x="233" y="420"/>
                        <a:pt x="287" y="401"/>
                        <a:pt x="318" y="354"/>
                      </a:cubicBezTo>
                      <a:cubicBezTo>
                        <a:pt x="349" y="307"/>
                        <a:pt x="373" y="220"/>
                        <a:pt x="375" y="167"/>
                      </a:cubicBezTo>
                      <a:cubicBezTo>
                        <a:pt x="377" y="113"/>
                        <a:pt x="352" y="59"/>
                        <a:pt x="329" y="31"/>
                      </a:cubicBezTo>
                      <a:cubicBezTo>
                        <a:pt x="307" y="3"/>
                        <a:pt x="272" y="0"/>
                        <a:pt x="242" y="0"/>
                      </a:cubicBezTo>
                      <a:cubicBezTo>
                        <a:pt x="212" y="0"/>
                        <a:pt x="173" y="18"/>
                        <a:pt x="147" y="34"/>
                      </a:cubicBezTo>
                      <a:cubicBezTo>
                        <a:pt x="121" y="51"/>
                        <a:pt x="100" y="69"/>
                        <a:pt x="85" y="102"/>
                      </a:cubicBezTo>
                      <a:cubicBezTo>
                        <a:pt x="70" y="136"/>
                        <a:pt x="55" y="198"/>
                        <a:pt x="54" y="230"/>
                      </a:cubicBezTo>
                      <a:cubicBezTo>
                        <a:pt x="53" y="262"/>
                        <a:pt x="74" y="285"/>
                        <a:pt x="82" y="295"/>
                      </a:cubicBezTo>
                      <a:cubicBezTo>
                        <a:pt x="91" y="305"/>
                        <a:pt x="102" y="299"/>
                        <a:pt x="105" y="295"/>
                      </a:cubicBezTo>
                      <a:cubicBezTo>
                        <a:pt x="108" y="291"/>
                        <a:pt x="104" y="278"/>
                        <a:pt x="102" y="27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00FFFF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45" name="Freeform 145"/>
                <p:cNvSpPr>
                  <a:spLocks/>
                </p:cNvSpPr>
                <p:nvPr/>
              </p:nvSpPr>
              <p:spPr bwMode="auto">
                <a:xfrm rot="10412245" flipH="1">
                  <a:off x="1283" y="1406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46" name="Freeform 146"/>
                <p:cNvSpPr>
                  <a:spLocks/>
                </p:cNvSpPr>
                <p:nvPr/>
              </p:nvSpPr>
              <p:spPr bwMode="auto">
                <a:xfrm rot="14427187" flipH="1">
                  <a:off x="1153" y="1603"/>
                  <a:ext cx="328" cy="217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47" name="Freeform 147"/>
                <p:cNvSpPr>
                  <a:spLocks/>
                </p:cNvSpPr>
                <p:nvPr/>
              </p:nvSpPr>
              <p:spPr bwMode="auto">
                <a:xfrm rot="8216327" flipV="1">
                  <a:off x="1056" y="1324"/>
                  <a:ext cx="500" cy="529"/>
                </a:xfrm>
                <a:custGeom>
                  <a:avLst/>
                  <a:gdLst/>
                  <a:ahLst/>
                  <a:cxnLst>
                    <a:cxn ang="0">
                      <a:pos x="1104" y="0"/>
                    </a:cxn>
                    <a:cxn ang="0">
                      <a:pos x="768" y="96"/>
                    </a:cxn>
                    <a:cxn ang="0">
                      <a:pos x="576" y="384"/>
                    </a:cxn>
                    <a:cxn ang="0">
                      <a:pos x="384" y="816"/>
                    </a:cxn>
                    <a:cxn ang="0">
                      <a:pos x="192" y="1104"/>
                    </a:cxn>
                    <a:cxn ang="0">
                      <a:pos x="0" y="1152"/>
                    </a:cxn>
                  </a:cxnLst>
                  <a:rect l="0" t="0" r="r" b="b"/>
                  <a:pathLst>
                    <a:path w="1104" h="1160">
                      <a:moveTo>
                        <a:pt x="1104" y="0"/>
                      </a:moveTo>
                      <a:cubicBezTo>
                        <a:pt x="980" y="16"/>
                        <a:pt x="856" y="32"/>
                        <a:pt x="768" y="96"/>
                      </a:cubicBezTo>
                      <a:cubicBezTo>
                        <a:pt x="680" y="160"/>
                        <a:pt x="640" y="264"/>
                        <a:pt x="576" y="384"/>
                      </a:cubicBezTo>
                      <a:cubicBezTo>
                        <a:pt x="512" y="504"/>
                        <a:pt x="448" y="696"/>
                        <a:pt x="384" y="816"/>
                      </a:cubicBezTo>
                      <a:cubicBezTo>
                        <a:pt x="320" y="936"/>
                        <a:pt x="256" y="1048"/>
                        <a:pt x="192" y="1104"/>
                      </a:cubicBezTo>
                      <a:cubicBezTo>
                        <a:pt x="128" y="1160"/>
                        <a:pt x="64" y="1156"/>
                        <a:pt x="0" y="1152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5748" name="Group 148"/>
                <p:cNvGrpSpPr>
                  <a:grpSpLocks/>
                </p:cNvGrpSpPr>
                <p:nvPr/>
              </p:nvGrpSpPr>
              <p:grpSpPr bwMode="auto">
                <a:xfrm rot="8216327" flipV="1">
                  <a:off x="1249" y="1476"/>
                  <a:ext cx="131" cy="88"/>
                  <a:chOff x="3120" y="2688"/>
                  <a:chExt cx="288" cy="192"/>
                </a:xfrm>
              </p:grpSpPr>
              <p:sp>
                <p:nvSpPr>
                  <p:cNvPr id="25749" name="Oval 14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50" name="Line 1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51" name="Group 151"/>
                <p:cNvGrpSpPr>
                  <a:grpSpLocks/>
                </p:cNvGrpSpPr>
                <p:nvPr/>
              </p:nvGrpSpPr>
              <p:grpSpPr bwMode="auto">
                <a:xfrm rot="6702356" flipV="1">
                  <a:off x="1132" y="1375"/>
                  <a:ext cx="146" cy="104"/>
                  <a:chOff x="3120" y="2688"/>
                  <a:chExt cx="288" cy="192"/>
                </a:xfrm>
              </p:grpSpPr>
              <p:sp>
                <p:nvSpPr>
                  <p:cNvPr id="25752" name="Oval 152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53" name="Line 1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54" name="Group 154"/>
                <p:cNvGrpSpPr>
                  <a:grpSpLocks/>
                </p:cNvGrpSpPr>
                <p:nvPr/>
              </p:nvGrpSpPr>
              <p:grpSpPr bwMode="auto">
                <a:xfrm rot="7572594" flipV="1">
                  <a:off x="1568" y="1582"/>
                  <a:ext cx="87" cy="66"/>
                  <a:chOff x="3120" y="2688"/>
                  <a:chExt cx="288" cy="192"/>
                </a:xfrm>
              </p:grpSpPr>
              <p:sp>
                <p:nvSpPr>
                  <p:cNvPr id="25755" name="Oval 155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56" name="Line 1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57" name="Group 157"/>
                <p:cNvGrpSpPr>
                  <a:grpSpLocks/>
                </p:cNvGrpSpPr>
                <p:nvPr/>
              </p:nvGrpSpPr>
              <p:grpSpPr bwMode="auto">
                <a:xfrm rot="8216327" flipV="1">
                  <a:off x="1630" y="1615"/>
                  <a:ext cx="87" cy="66"/>
                  <a:chOff x="3120" y="2688"/>
                  <a:chExt cx="288" cy="192"/>
                </a:xfrm>
              </p:grpSpPr>
              <p:sp>
                <p:nvSpPr>
                  <p:cNvPr id="25758" name="Oval 158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59" name="Line 1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60" name="Group 160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260" y="1615"/>
                  <a:ext cx="131" cy="88"/>
                  <a:chOff x="3120" y="2688"/>
                  <a:chExt cx="288" cy="192"/>
                </a:xfrm>
              </p:grpSpPr>
              <p:sp>
                <p:nvSpPr>
                  <p:cNvPr id="25761" name="Oval 161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62" name="Line 1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63" name="Group 163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398" y="1635"/>
                  <a:ext cx="131" cy="87"/>
                  <a:chOff x="3120" y="2688"/>
                  <a:chExt cx="288" cy="192"/>
                </a:xfrm>
              </p:grpSpPr>
              <p:sp>
                <p:nvSpPr>
                  <p:cNvPr id="25764" name="Oval 164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65" name="Line 1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66" name="Group 166"/>
                <p:cNvGrpSpPr>
                  <a:grpSpLocks/>
                </p:cNvGrpSpPr>
                <p:nvPr/>
              </p:nvGrpSpPr>
              <p:grpSpPr bwMode="auto">
                <a:xfrm rot="-37935996" flipH="1" flipV="1">
                  <a:off x="1490" y="1641"/>
                  <a:ext cx="88" cy="64"/>
                  <a:chOff x="3120" y="2688"/>
                  <a:chExt cx="288" cy="192"/>
                </a:xfrm>
              </p:grpSpPr>
              <p:sp>
                <p:nvSpPr>
                  <p:cNvPr id="25767" name="Oval 167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68" name="Line 1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69" name="Group 169"/>
                <p:cNvGrpSpPr>
                  <a:grpSpLocks/>
                </p:cNvGrpSpPr>
                <p:nvPr/>
              </p:nvGrpSpPr>
              <p:grpSpPr bwMode="auto">
                <a:xfrm rot="-39076355" flipH="1" flipV="1">
                  <a:off x="1613" y="1649"/>
                  <a:ext cx="104" cy="73"/>
                  <a:chOff x="3120" y="2688"/>
                  <a:chExt cx="288" cy="192"/>
                </a:xfrm>
              </p:grpSpPr>
              <p:sp>
                <p:nvSpPr>
                  <p:cNvPr id="25770" name="Oval 170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71" name="Line 1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72" name="Group 172"/>
                <p:cNvGrpSpPr>
                  <a:grpSpLocks/>
                </p:cNvGrpSpPr>
                <p:nvPr/>
              </p:nvGrpSpPr>
              <p:grpSpPr bwMode="auto">
                <a:xfrm rot="7572594" flipV="1">
                  <a:off x="1463" y="1544"/>
                  <a:ext cx="130" cy="87"/>
                  <a:chOff x="3120" y="2688"/>
                  <a:chExt cx="288" cy="192"/>
                </a:xfrm>
              </p:grpSpPr>
              <p:sp>
                <p:nvSpPr>
                  <p:cNvPr id="25773" name="Oval 173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74" name="Line 1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75" name="Group 175"/>
                <p:cNvGrpSpPr>
                  <a:grpSpLocks/>
                </p:cNvGrpSpPr>
                <p:nvPr/>
              </p:nvGrpSpPr>
              <p:grpSpPr bwMode="auto">
                <a:xfrm rot="-36847621" flipH="1" flipV="1">
                  <a:off x="1565" y="1674"/>
                  <a:ext cx="88" cy="65"/>
                  <a:chOff x="3120" y="2688"/>
                  <a:chExt cx="288" cy="192"/>
                </a:xfrm>
              </p:grpSpPr>
              <p:sp>
                <p:nvSpPr>
                  <p:cNvPr id="25776" name="Oval 176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77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778" name="Group 178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094" y="1544"/>
                  <a:ext cx="173" cy="110"/>
                  <a:chOff x="3120" y="2688"/>
                  <a:chExt cx="288" cy="192"/>
                </a:xfrm>
              </p:grpSpPr>
              <p:sp>
                <p:nvSpPr>
                  <p:cNvPr id="25779" name="Oval 17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80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781" name="Freeform 181"/>
                <p:cNvSpPr>
                  <a:spLocks/>
                </p:cNvSpPr>
                <p:nvPr/>
              </p:nvSpPr>
              <p:spPr bwMode="auto">
                <a:xfrm rot="19016327" flipV="1">
                  <a:off x="902" y="1284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5782" name="Group 182"/>
                <p:cNvGrpSpPr>
                  <a:grpSpLocks/>
                </p:cNvGrpSpPr>
                <p:nvPr/>
              </p:nvGrpSpPr>
              <p:grpSpPr bwMode="auto">
                <a:xfrm rot="-35977449" flipH="1" flipV="1">
                  <a:off x="907" y="1591"/>
                  <a:ext cx="206" cy="142"/>
                  <a:chOff x="3120" y="2688"/>
                  <a:chExt cx="288" cy="192"/>
                </a:xfrm>
              </p:grpSpPr>
              <p:sp>
                <p:nvSpPr>
                  <p:cNvPr id="25783" name="Oval 183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784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25797" name="Freeform 197"/>
            <p:cNvSpPr>
              <a:spLocks/>
            </p:cNvSpPr>
            <p:nvPr/>
          </p:nvSpPr>
          <p:spPr bwMode="auto">
            <a:xfrm>
              <a:off x="893" y="2886"/>
              <a:ext cx="898" cy="13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5" y="88"/>
                </a:cxn>
                <a:cxn ang="0">
                  <a:pos x="133" y="46"/>
                </a:cxn>
                <a:cxn ang="0">
                  <a:pos x="318" y="9"/>
                </a:cxn>
                <a:cxn ang="0">
                  <a:pos x="483" y="1"/>
                </a:cxn>
                <a:cxn ang="0">
                  <a:pos x="672" y="15"/>
                </a:cxn>
                <a:cxn ang="0">
                  <a:pos x="832" y="60"/>
                </a:cxn>
                <a:cxn ang="0">
                  <a:pos x="887" y="105"/>
                </a:cxn>
                <a:cxn ang="0">
                  <a:pos x="897" y="136"/>
                </a:cxn>
              </a:cxnLst>
              <a:rect l="0" t="0" r="r" b="b"/>
              <a:pathLst>
                <a:path w="898" h="136">
                  <a:moveTo>
                    <a:pt x="0" y="128"/>
                  </a:moveTo>
                  <a:cubicBezTo>
                    <a:pt x="8" y="121"/>
                    <a:pt x="33" y="102"/>
                    <a:pt x="55" y="88"/>
                  </a:cubicBezTo>
                  <a:cubicBezTo>
                    <a:pt x="77" y="74"/>
                    <a:pt x="89" y="59"/>
                    <a:pt x="133" y="46"/>
                  </a:cubicBezTo>
                  <a:cubicBezTo>
                    <a:pt x="176" y="33"/>
                    <a:pt x="259" y="17"/>
                    <a:pt x="318" y="9"/>
                  </a:cubicBezTo>
                  <a:cubicBezTo>
                    <a:pt x="376" y="2"/>
                    <a:pt x="424" y="0"/>
                    <a:pt x="483" y="1"/>
                  </a:cubicBezTo>
                  <a:cubicBezTo>
                    <a:pt x="542" y="2"/>
                    <a:pt x="615" y="5"/>
                    <a:pt x="672" y="15"/>
                  </a:cubicBezTo>
                  <a:cubicBezTo>
                    <a:pt x="730" y="25"/>
                    <a:pt x="796" y="45"/>
                    <a:pt x="832" y="60"/>
                  </a:cubicBezTo>
                  <a:cubicBezTo>
                    <a:pt x="867" y="75"/>
                    <a:pt x="877" y="93"/>
                    <a:pt x="887" y="105"/>
                  </a:cubicBezTo>
                  <a:cubicBezTo>
                    <a:pt x="898" y="117"/>
                    <a:pt x="895" y="129"/>
                    <a:pt x="897" y="136"/>
                  </a:cubicBezTo>
                </a:path>
              </a:pathLst>
            </a:custGeom>
            <a:gradFill rotWithShape="1">
              <a:gsLst>
                <a:gs pos="0">
                  <a:srgbClr val="00FFFF">
                    <a:alpha val="80000"/>
                  </a:srgbClr>
                </a:gs>
                <a:gs pos="100000">
                  <a:srgbClr val="00FFFF">
                    <a:gamma/>
                    <a:tint val="4706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798" name="Group 198"/>
          <p:cNvGrpSpPr>
            <a:grpSpLocks/>
          </p:cNvGrpSpPr>
          <p:nvPr/>
        </p:nvGrpSpPr>
        <p:grpSpPr bwMode="auto">
          <a:xfrm>
            <a:off x="179388" y="1844675"/>
            <a:ext cx="2349500" cy="669925"/>
            <a:chOff x="3560" y="3203"/>
            <a:chExt cx="1632" cy="795"/>
          </a:xfrm>
        </p:grpSpPr>
        <p:grpSp>
          <p:nvGrpSpPr>
            <p:cNvPr id="25799" name="Group 199"/>
            <p:cNvGrpSpPr>
              <a:grpSpLocks/>
            </p:cNvGrpSpPr>
            <p:nvPr/>
          </p:nvGrpSpPr>
          <p:grpSpPr bwMode="auto">
            <a:xfrm>
              <a:off x="3560" y="3203"/>
              <a:ext cx="1632" cy="795"/>
              <a:chOff x="96" y="3093"/>
              <a:chExt cx="1632" cy="795"/>
            </a:xfrm>
          </p:grpSpPr>
          <p:sp>
            <p:nvSpPr>
              <p:cNvPr id="25800" name="Freeform 200"/>
              <p:cNvSpPr>
                <a:spLocks/>
              </p:cNvSpPr>
              <p:nvPr/>
            </p:nvSpPr>
            <p:spPr bwMode="auto">
              <a:xfrm>
                <a:off x="96" y="3342"/>
                <a:ext cx="1632" cy="546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272" y="392"/>
                  </a:cxn>
                  <a:cxn ang="0">
                    <a:pos x="792" y="640"/>
                  </a:cxn>
                  <a:cxn ang="0">
                    <a:pos x="1640" y="632"/>
                  </a:cxn>
                  <a:cxn ang="0">
                    <a:pos x="2080" y="392"/>
                  </a:cxn>
                  <a:cxn ang="0">
                    <a:pos x="2344" y="0"/>
                  </a:cxn>
                </a:cxnLst>
                <a:rect l="0" t="0" r="r" b="b"/>
                <a:pathLst>
                  <a:path w="2344" h="680">
                    <a:moveTo>
                      <a:pt x="0" y="56"/>
                    </a:moveTo>
                    <a:cubicBezTo>
                      <a:pt x="65" y="185"/>
                      <a:pt x="140" y="295"/>
                      <a:pt x="272" y="392"/>
                    </a:cubicBezTo>
                    <a:cubicBezTo>
                      <a:pt x="404" y="489"/>
                      <a:pt x="564" y="600"/>
                      <a:pt x="792" y="640"/>
                    </a:cubicBezTo>
                    <a:cubicBezTo>
                      <a:pt x="1020" y="680"/>
                      <a:pt x="1425" y="673"/>
                      <a:pt x="1640" y="632"/>
                    </a:cubicBezTo>
                    <a:cubicBezTo>
                      <a:pt x="1855" y="591"/>
                      <a:pt x="1963" y="497"/>
                      <a:pt x="2080" y="392"/>
                    </a:cubicBezTo>
                    <a:cubicBezTo>
                      <a:pt x="2197" y="287"/>
                      <a:pt x="2274" y="153"/>
                      <a:pt x="2344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33CCCC"/>
                  </a:gs>
                  <a:gs pos="100000">
                    <a:schemeClr val="bg1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801" name="Oval 201"/>
              <p:cNvSpPr>
                <a:spLocks noChangeArrowheads="1"/>
              </p:cNvSpPr>
              <p:nvPr/>
            </p:nvSpPr>
            <p:spPr bwMode="auto">
              <a:xfrm>
                <a:off x="96" y="3093"/>
                <a:ext cx="1632" cy="51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5802" name="Picture 202" descr="uz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08" y="3662"/>
                <a:ext cx="1042" cy="184"/>
              </a:xfrm>
              <a:prstGeom prst="rect">
                <a:avLst/>
              </a:prstGeom>
              <a:noFill/>
            </p:spPr>
          </p:pic>
        </p:grpSp>
        <p:sp>
          <p:nvSpPr>
            <p:cNvPr id="25803" name="Freeform 203"/>
            <p:cNvSpPr>
              <a:spLocks/>
            </p:cNvSpPr>
            <p:nvPr/>
          </p:nvSpPr>
          <p:spPr bwMode="auto">
            <a:xfrm>
              <a:off x="3742" y="3475"/>
              <a:ext cx="1297" cy="145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27" y="94"/>
                </a:cxn>
                <a:cxn ang="0">
                  <a:pos x="144" y="49"/>
                </a:cxn>
                <a:cxn ang="0">
                  <a:pos x="423" y="10"/>
                </a:cxn>
                <a:cxn ang="0">
                  <a:pos x="672" y="1"/>
                </a:cxn>
                <a:cxn ang="0">
                  <a:pos x="957" y="16"/>
                </a:cxn>
                <a:cxn ang="0">
                  <a:pos x="1197" y="64"/>
                </a:cxn>
                <a:cxn ang="0">
                  <a:pos x="1281" y="112"/>
                </a:cxn>
                <a:cxn ang="0">
                  <a:pos x="1296" y="145"/>
                </a:cxn>
              </a:cxnLst>
              <a:rect l="0" t="0" r="r" b="b"/>
              <a:pathLst>
                <a:path w="1297" h="145">
                  <a:moveTo>
                    <a:pt x="0" y="145"/>
                  </a:moveTo>
                  <a:cubicBezTo>
                    <a:pt x="4" y="137"/>
                    <a:pt x="3" y="110"/>
                    <a:pt x="27" y="94"/>
                  </a:cubicBezTo>
                  <a:cubicBezTo>
                    <a:pt x="51" y="78"/>
                    <a:pt x="78" y="63"/>
                    <a:pt x="144" y="49"/>
                  </a:cubicBezTo>
                  <a:cubicBezTo>
                    <a:pt x="210" y="35"/>
                    <a:pt x="335" y="18"/>
                    <a:pt x="423" y="10"/>
                  </a:cubicBezTo>
                  <a:cubicBezTo>
                    <a:pt x="511" y="2"/>
                    <a:pt x="583" y="0"/>
                    <a:pt x="672" y="1"/>
                  </a:cubicBezTo>
                  <a:cubicBezTo>
                    <a:pt x="761" y="2"/>
                    <a:pt x="870" y="5"/>
                    <a:pt x="957" y="16"/>
                  </a:cubicBezTo>
                  <a:cubicBezTo>
                    <a:pt x="1044" y="27"/>
                    <a:pt x="1143" y="48"/>
                    <a:pt x="1197" y="64"/>
                  </a:cubicBezTo>
                  <a:cubicBezTo>
                    <a:pt x="1251" y="80"/>
                    <a:pt x="1265" y="99"/>
                    <a:pt x="1281" y="112"/>
                  </a:cubicBezTo>
                  <a:cubicBezTo>
                    <a:pt x="1297" y="125"/>
                    <a:pt x="1293" y="138"/>
                    <a:pt x="1296" y="145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706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5805" name="Picture 205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25806" name="WordArt 206"/>
          <p:cNvSpPr>
            <a:spLocks noChangeArrowheads="1" noChangeShapeType="1" noTextEdit="1"/>
          </p:cNvSpPr>
          <p:nvPr/>
        </p:nvSpPr>
        <p:spPr bwMode="auto">
          <a:xfrm>
            <a:off x="2771775" y="476250"/>
            <a:ext cx="187325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 руб</a:t>
            </a:r>
          </a:p>
        </p:txBody>
      </p:sp>
      <p:sp>
        <p:nvSpPr>
          <p:cNvPr id="25807" name="WordArt 207"/>
          <p:cNvSpPr>
            <a:spLocks noChangeArrowheads="1" noChangeShapeType="1" noTextEdit="1"/>
          </p:cNvSpPr>
          <p:nvPr/>
        </p:nvSpPr>
        <p:spPr bwMode="auto">
          <a:xfrm>
            <a:off x="2987675" y="1700213"/>
            <a:ext cx="1512888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8 руб</a:t>
            </a:r>
          </a:p>
        </p:txBody>
      </p:sp>
      <p:sp>
        <p:nvSpPr>
          <p:cNvPr id="25808" name="AutoShape 208"/>
          <p:cNvSpPr>
            <a:spLocks/>
          </p:cNvSpPr>
          <p:nvPr/>
        </p:nvSpPr>
        <p:spPr bwMode="auto">
          <a:xfrm>
            <a:off x="4787900" y="404813"/>
            <a:ext cx="439738" cy="1851025"/>
          </a:xfrm>
          <a:prstGeom prst="rightBrace">
            <a:avLst>
              <a:gd name="adj1" fmla="val 35078"/>
              <a:gd name="adj2" fmla="val 50000"/>
            </a:avLst>
          </a:prstGeom>
          <a:noFill/>
          <a:ln w="41275">
            <a:solidFill>
              <a:srgbClr val="0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809" name="WordArt 209"/>
          <p:cNvSpPr>
            <a:spLocks noChangeArrowheads="1" noChangeShapeType="1" noTextEdit="1"/>
          </p:cNvSpPr>
          <p:nvPr/>
        </p:nvSpPr>
        <p:spPr bwMode="auto">
          <a:xfrm>
            <a:off x="5580063" y="981075"/>
            <a:ext cx="1944687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 + 8</a:t>
            </a:r>
          </a:p>
        </p:txBody>
      </p:sp>
      <p:sp>
        <p:nvSpPr>
          <p:cNvPr id="25810" name="AutoShape 210"/>
          <p:cNvSpPr>
            <a:spLocks noChangeArrowheads="1"/>
          </p:cNvSpPr>
          <p:nvPr/>
        </p:nvSpPr>
        <p:spPr bwMode="auto">
          <a:xfrm>
            <a:off x="7847013" y="0"/>
            <a:ext cx="1296987" cy="1130300"/>
          </a:xfrm>
          <a:prstGeom prst="irregularSeal1">
            <a:avLst/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Times New Roman" pitchFamily="18" charset="0"/>
              </a:rPr>
              <a:t>1(б)</a:t>
            </a:r>
          </a:p>
        </p:txBody>
      </p:sp>
      <p:grpSp>
        <p:nvGrpSpPr>
          <p:cNvPr id="25813" name="Group 213"/>
          <p:cNvGrpSpPr>
            <a:grpSpLocks/>
          </p:cNvGrpSpPr>
          <p:nvPr/>
        </p:nvGrpSpPr>
        <p:grpSpPr bwMode="auto">
          <a:xfrm>
            <a:off x="900113" y="3860800"/>
            <a:ext cx="5545137" cy="935038"/>
            <a:chOff x="567" y="2432"/>
            <a:chExt cx="3493" cy="589"/>
          </a:xfrm>
        </p:grpSpPr>
        <p:sp>
          <p:nvSpPr>
            <p:cNvPr id="25811" name="WordArt 211"/>
            <p:cNvSpPr>
              <a:spLocks noChangeArrowheads="1" noChangeShapeType="1" noTextEdit="1"/>
            </p:cNvSpPr>
            <p:nvPr/>
          </p:nvSpPr>
          <p:spPr bwMode="auto">
            <a:xfrm>
              <a:off x="567" y="2432"/>
              <a:ext cx="3493" cy="5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00CCFF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(12 + 8)   15 = ...</a:t>
              </a:r>
            </a:p>
          </p:txBody>
        </p:sp>
        <p:sp>
          <p:nvSpPr>
            <p:cNvPr id="25812" name="Oval 212"/>
            <p:cNvSpPr>
              <a:spLocks noChangeArrowheads="1"/>
            </p:cNvSpPr>
            <p:nvPr/>
          </p:nvSpPr>
          <p:spPr bwMode="auto">
            <a:xfrm>
              <a:off x="2426" y="2659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5814" name="AutoShape 214"/>
          <p:cNvSpPr>
            <a:spLocks noChangeArrowheads="1"/>
          </p:cNvSpPr>
          <p:nvPr/>
        </p:nvSpPr>
        <p:spPr bwMode="auto">
          <a:xfrm>
            <a:off x="2195513" y="5300663"/>
            <a:ext cx="4032250" cy="1274762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 i="1">
                <a:solidFill>
                  <a:schemeClr val="accent2"/>
                </a:solidFill>
                <a:latin typeface="Times New Roman" pitchFamily="18" charset="0"/>
              </a:rPr>
              <a:t>300 руб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5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5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5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6" grpId="0" animBg="1"/>
      <p:bldP spid="25807" grpId="0" animBg="1"/>
      <p:bldP spid="25808" grpId="0" animBg="1"/>
      <p:bldP spid="25809" grpId="0" animBg="1"/>
      <p:bldP spid="25810" grpId="0" animBg="1"/>
      <p:bldP spid="258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395288" y="333375"/>
            <a:ext cx="1584325" cy="1050925"/>
            <a:chOff x="884" y="2886"/>
            <a:chExt cx="998" cy="662"/>
          </a:xfrm>
        </p:grpSpPr>
        <p:grpSp>
          <p:nvGrpSpPr>
            <p:cNvPr id="43011" name="Group 3"/>
            <p:cNvGrpSpPr>
              <a:grpSpLocks/>
            </p:cNvGrpSpPr>
            <p:nvPr/>
          </p:nvGrpSpPr>
          <p:grpSpPr bwMode="auto">
            <a:xfrm>
              <a:off x="884" y="2976"/>
              <a:ext cx="998" cy="572"/>
              <a:chOff x="656" y="1050"/>
              <a:chExt cx="1456" cy="966"/>
            </a:xfrm>
          </p:grpSpPr>
          <p:sp>
            <p:nvSpPr>
              <p:cNvPr id="43012" name="Freeform 4"/>
              <p:cNvSpPr>
                <a:spLocks/>
              </p:cNvSpPr>
              <p:nvPr/>
            </p:nvSpPr>
            <p:spPr bwMode="auto">
              <a:xfrm>
                <a:off x="656" y="1050"/>
                <a:ext cx="1317" cy="966"/>
              </a:xfrm>
              <a:custGeom>
                <a:avLst/>
                <a:gdLst/>
                <a:ahLst/>
                <a:cxnLst>
                  <a:cxn ang="0">
                    <a:pos x="19" y="129"/>
                  </a:cxn>
                  <a:cxn ang="0">
                    <a:pos x="134" y="594"/>
                  </a:cxn>
                  <a:cxn ang="0">
                    <a:pos x="290" y="851"/>
                  </a:cxn>
                  <a:cxn ang="0">
                    <a:pos x="434" y="930"/>
                  </a:cxn>
                  <a:cxn ang="0">
                    <a:pos x="723" y="930"/>
                  </a:cxn>
                  <a:cxn ang="0">
                    <a:pos x="975" y="923"/>
                  </a:cxn>
                  <a:cxn ang="0">
                    <a:pos x="1179" y="673"/>
                  </a:cxn>
                  <a:cxn ang="0">
                    <a:pos x="1263" y="397"/>
                  </a:cxn>
                  <a:cxn ang="0">
                    <a:pos x="1311" y="54"/>
                  </a:cxn>
                  <a:cxn ang="0">
                    <a:pos x="1297" y="75"/>
                  </a:cxn>
                  <a:cxn ang="0">
                    <a:pos x="1261" y="105"/>
                  </a:cxn>
                  <a:cxn ang="0">
                    <a:pos x="1135" y="141"/>
                  </a:cxn>
                  <a:cxn ang="0">
                    <a:pos x="853" y="183"/>
                  </a:cxn>
                  <a:cxn ang="0">
                    <a:pos x="559" y="183"/>
                  </a:cxn>
                  <a:cxn ang="0">
                    <a:pos x="241" y="147"/>
                  </a:cxn>
                  <a:cxn ang="0">
                    <a:pos x="97" y="111"/>
                  </a:cxn>
                  <a:cxn ang="0">
                    <a:pos x="37" y="87"/>
                  </a:cxn>
                  <a:cxn ang="0">
                    <a:pos x="19" y="45"/>
                  </a:cxn>
                  <a:cxn ang="0">
                    <a:pos x="19" y="129"/>
                  </a:cxn>
                </a:cxnLst>
                <a:rect l="0" t="0" r="r" b="b"/>
                <a:pathLst>
                  <a:path w="1317" h="966">
                    <a:moveTo>
                      <a:pt x="19" y="129"/>
                    </a:moveTo>
                    <a:cubicBezTo>
                      <a:pt x="38" y="220"/>
                      <a:pt x="89" y="474"/>
                      <a:pt x="134" y="594"/>
                    </a:cubicBezTo>
                    <a:cubicBezTo>
                      <a:pt x="179" y="714"/>
                      <a:pt x="240" y="795"/>
                      <a:pt x="290" y="851"/>
                    </a:cubicBezTo>
                    <a:cubicBezTo>
                      <a:pt x="340" y="907"/>
                      <a:pt x="362" y="917"/>
                      <a:pt x="434" y="930"/>
                    </a:cubicBezTo>
                    <a:cubicBezTo>
                      <a:pt x="506" y="943"/>
                      <a:pt x="632" y="931"/>
                      <a:pt x="723" y="930"/>
                    </a:cubicBezTo>
                    <a:cubicBezTo>
                      <a:pt x="813" y="929"/>
                      <a:pt x="899" y="966"/>
                      <a:pt x="975" y="923"/>
                    </a:cubicBezTo>
                    <a:cubicBezTo>
                      <a:pt x="1051" y="880"/>
                      <a:pt x="1131" y="761"/>
                      <a:pt x="1179" y="673"/>
                    </a:cubicBezTo>
                    <a:cubicBezTo>
                      <a:pt x="1227" y="585"/>
                      <a:pt x="1241" y="499"/>
                      <a:pt x="1263" y="397"/>
                    </a:cubicBezTo>
                    <a:cubicBezTo>
                      <a:pt x="1285" y="294"/>
                      <a:pt x="1305" y="108"/>
                      <a:pt x="1311" y="54"/>
                    </a:cubicBezTo>
                    <a:cubicBezTo>
                      <a:pt x="1317" y="0"/>
                      <a:pt x="1305" y="66"/>
                      <a:pt x="1297" y="75"/>
                    </a:cubicBezTo>
                    <a:cubicBezTo>
                      <a:pt x="1289" y="84"/>
                      <a:pt x="1288" y="94"/>
                      <a:pt x="1261" y="105"/>
                    </a:cubicBezTo>
                    <a:cubicBezTo>
                      <a:pt x="1234" y="116"/>
                      <a:pt x="1203" y="128"/>
                      <a:pt x="1135" y="141"/>
                    </a:cubicBezTo>
                    <a:cubicBezTo>
                      <a:pt x="1067" y="154"/>
                      <a:pt x="949" y="176"/>
                      <a:pt x="853" y="183"/>
                    </a:cubicBezTo>
                    <a:cubicBezTo>
                      <a:pt x="757" y="190"/>
                      <a:pt x="661" y="189"/>
                      <a:pt x="559" y="183"/>
                    </a:cubicBezTo>
                    <a:cubicBezTo>
                      <a:pt x="457" y="177"/>
                      <a:pt x="318" y="159"/>
                      <a:pt x="241" y="147"/>
                    </a:cubicBezTo>
                    <a:cubicBezTo>
                      <a:pt x="164" y="135"/>
                      <a:pt x="131" y="121"/>
                      <a:pt x="97" y="111"/>
                    </a:cubicBezTo>
                    <a:cubicBezTo>
                      <a:pt x="63" y="101"/>
                      <a:pt x="50" y="98"/>
                      <a:pt x="37" y="87"/>
                    </a:cubicBezTo>
                    <a:cubicBezTo>
                      <a:pt x="24" y="76"/>
                      <a:pt x="22" y="38"/>
                      <a:pt x="19" y="45"/>
                    </a:cubicBezTo>
                    <a:cubicBezTo>
                      <a:pt x="16" y="52"/>
                      <a:pt x="0" y="38"/>
                      <a:pt x="19" y="1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FFFF"/>
                  </a:gs>
                  <a:gs pos="50000">
                    <a:schemeClr val="bg1"/>
                  </a:gs>
                  <a:gs pos="100000">
                    <a:srgbClr val="00FFFF"/>
                  </a:gs>
                </a:gsLst>
                <a:lin ang="189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3013" name="Group 5"/>
              <p:cNvGrpSpPr>
                <a:grpSpLocks/>
              </p:cNvGrpSpPr>
              <p:nvPr/>
            </p:nvGrpSpPr>
            <p:grpSpPr bwMode="auto">
              <a:xfrm>
                <a:off x="902" y="1197"/>
                <a:ext cx="1210" cy="679"/>
                <a:chOff x="902" y="1197"/>
                <a:chExt cx="1210" cy="679"/>
              </a:xfrm>
            </p:grpSpPr>
            <p:sp>
              <p:nvSpPr>
                <p:cNvPr id="43014" name="Freeform 6"/>
                <p:cNvSpPr>
                  <a:spLocks/>
                </p:cNvSpPr>
                <p:nvPr/>
              </p:nvSpPr>
              <p:spPr bwMode="auto">
                <a:xfrm rot="850600">
                  <a:off x="1757" y="1197"/>
                  <a:ext cx="355" cy="671"/>
                </a:xfrm>
                <a:custGeom>
                  <a:avLst/>
                  <a:gdLst/>
                  <a:ahLst/>
                  <a:cxnLst>
                    <a:cxn ang="0">
                      <a:pos x="102" y="270"/>
                    </a:cxn>
                    <a:cxn ang="0">
                      <a:pos x="103" y="248"/>
                    </a:cxn>
                    <a:cxn ang="0">
                      <a:pos x="112" y="203"/>
                    </a:cxn>
                    <a:cxn ang="0">
                      <a:pos x="145" y="149"/>
                    </a:cxn>
                    <a:cxn ang="0">
                      <a:pos x="190" y="92"/>
                    </a:cxn>
                    <a:cxn ang="0">
                      <a:pos x="271" y="83"/>
                    </a:cxn>
                    <a:cxn ang="0">
                      <a:pos x="298" y="158"/>
                    </a:cxn>
                    <a:cxn ang="0">
                      <a:pos x="289" y="245"/>
                    </a:cxn>
                    <a:cxn ang="0">
                      <a:pos x="235" y="332"/>
                    </a:cxn>
                    <a:cxn ang="0">
                      <a:pos x="145" y="389"/>
                    </a:cxn>
                    <a:cxn ang="0">
                      <a:pos x="76" y="425"/>
                    </a:cxn>
                    <a:cxn ang="0">
                      <a:pos x="22" y="479"/>
                    </a:cxn>
                    <a:cxn ang="0">
                      <a:pos x="7" y="554"/>
                    </a:cxn>
                    <a:cxn ang="0">
                      <a:pos x="7" y="619"/>
                    </a:cxn>
                    <a:cxn ang="0">
                      <a:pos x="46" y="581"/>
                    </a:cxn>
                    <a:cxn ang="0">
                      <a:pos x="71" y="497"/>
                    </a:cxn>
                    <a:cxn ang="0">
                      <a:pos x="192" y="444"/>
                    </a:cxn>
                    <a:cxn ang="0">
                      <a:pos x="318" y="354"/>
                    </a:cxn>
                    <a:cxn ang="0">
                      <a:pos x="375" y="167"/>
                    </a:cxn>
                    <a:cxn ang="0">
                      <a:pos x="329" y="31"/>
                    </a:cxn>
                    <a:cxn ang="0">
                      <a:pos x="242" y="0"/>
                    </a:cxn>
                    <a:cxn ang="0">
                      <a:pos x="147" y="34"/>
                    </a:cxn>
                    <a:cxn ang="0">
                      <a:pos x="85" y="102"/>
                    </a:cxn>
                    <a:cxn ang="0">
                      <a:pos x="54" y="230"/>
                    </a:cxn>
                    <a:cxn ang="0">
                      <a:pos x="82" y="295"/>
                    </a:cxn>
                    <a:cxn ang="0">
                      <a:pos x="105" y="295"/>
                    </a:cxn>
                    <a:cxn ang="0">
                      <a:pos x="102" y="270"/>
                    </a:cxn>
                  </a:cxnLst>
                  <a:rect l="0" t="0" r="r" b="b"/>
                  <a:pathLst>
                    <a:path w="377" h="623">
                      <a:moveTo>
                        <a:pt x="102" y="270"/>
                      </a:moveTo>
                      <a:cubicBezTo>
                        <a:pt x="102" y="262"/>
                        <a:pt x="101" y="259"/>
                        <a:pt x="103" y="248"/>
                      </a:cubicBezTo>
                      <a:cubicBezTo>
                        <a:pt x="105" y="237"/>
                        <a:pt x="105" y="219"/>
                        <a:pt x="112" y="203"/>
                      </a:cubicBezTo>
                      <a:cubicBezTo>
                        <a:pt x="119" y="187"/>
                        <a:pt x="132" y="167"/>
                        <a:pt x="145" y="149"/>
                      </a:cubicBezTo>
                      <a:cubicBezTo>
                        <a:pt x="158" y="131"/>
                        <a:pt x="169" y="103"/>
                        <a:pt x="190" y="92"/>
                      </a:cubicBezTo>
                      <a:cubicBezTo>
                        <a:pt x="211" y="81"/>
                        <a:pt x="253" y="72"/>
                        <a:pt x="271" y="83"/>
                      </a:cubicBezTo>
                      <a:cubicBezTo>
                        <a:pt x="289" y="94"/>
                        <a:pt x="295" y="131"/>
                        <a:pt x="298" y="158"/>
                      </a:cubicBezTo>
                      <a:cubicBezTo>
                        <a:pt x="301" y="185"/>
                        <a:pt x="299" y="216"/>
                        <a:pt x="289" y="245"/>
                      </a:cubicBezTo>
                      <a:cubicBezTo>
                        <a:pt x="279" y="274"/>
                        <a:pt x="259" y="308"/>
                        <a:pt x="235" y="332"/>
                      </a:cubicBezTo>
                      <a:cubicBezTo>
                        <a:pt x="211" y="356"/>
                        <a:pt x="171" y="374"/>
                        <a:pt x="145" y="389"/>
                      </a:cubicBezTo>
                      <a:cubicBezTo>
                        <a:pt x="119" y="404"/>
                        <a:pt x="96" y="410"/>
                        <a:pt x="76" y="425"/>
                      </a:cubicBezTo>
                      <a:cubicBezTo>
                        <a:pt x="56" y="440"/>
                        <a:pt x="33" y="458"/>
                        <a:pt x="22" y="479"/>
                      </a:cubicBezTo>
                      <a:cubicBezTo>
                        <a:pt x="11" y="500"/>
                        <a:pt x="9" y="531"/>
                        <a:pt x="7" y="554"/>
                      </a:cubicBezTo>
                      <a:cubicBezTo>
                        <a:pt x="5" y="577"/>
                        <a:pt x="0" y="615"/>
                        <a:pt x="7" y="619"/>
                      </a:cubicBezTo>
                      <a:cubicBezTo>
                        <a:pt x="13" y="623"/>
                        <a:pt x="36" y="601"/>
                        <a:pt x="46" y="581"/>
                      </a:cubicBezTo>
                      <a:cubicBezTo>
                        <a:pt x="56" y="560"/>
                        <a:pt x="47" y="520"/>
                        <a:pt x="71" y="497"/>
                      </a:cubicBezTo>
                      <a:cubicBezTo>
                        <a:pt x="95" y="474"/>
                        <a:pt x="151" y="468"/>
                        <a:pt x="192" y="444"/>
                      </a:cubicBezTo>
                      <a:cubicBezTo>
                        <a:pt x="233" y="420"/>
                        <a:pt x="287" y="401"/>
                        <a:pt x="318" y="354"/>
                      </a:cubicBezTo>
                      <a:cubicBezTo>
                        <a:pt x="349" y="307"/>
                        <a:pt x="373" y="220"/>
                        <a:pt x="375" y="167"/>
                      </a:cubicBezTo>
                      <a:cubicBezTo>
                        <a:pt x="377" y="113"/>
                        <a:pt x="352" y="59"/>
                        <a:pt x="329" y="31"/>
                      </a:cubicBezTo>
                      <a:cubicBezTo>
                        <a:pt x="307" y="3"/>
                        <a:pt x="272" y="0"/>
                        <a:pt x="242" y="0"/>
                      </a:cubicBezTo>
                      <a:cubicBezTo>
                        <a:pt x="212" y="0"/>
                        <a:pt x="173" y="18"/>
                        <a:pt x="147" y="34"/>
                      </a:cubicBezTo>
                      <a:cubicBezTo>
                        <a:pt x="121" y="51"/>
                        <a:pt x="100" y="69"/>
                        <a:pt x="85" y="102"/>
                      </a:cubicBezTo>
                      <a:cubicBezTo>
                        <a:pt x="70" y="136"/>
                        <a:pt x="55" y="198"/>
                        <a:pt x="54" y="230"/>
                      </a:cubicBezTo>
                      <a:cubicBezTo>
                        <a:pt x="53" y="262"/>
                        <a:pt x="74" y="285"/>
                        <a:pt x="82" y="295"/>
                      </a:cubicBezTo>
                      <a:cubicBezTo>
                        <a:pt x="91" y="305"/>
                        <a:pt x="102" y="299"/>
                        <a:pt x="105" y="295"/>
                      </a:cubicBezTo>
                      <a:cubicBezTo>
                        <a:pt x="108" y="291"/>
                        <a:pt x="104" y="278"/>
                        <a:pt x="102" y="27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00FFFF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015" name="Freeform 7"/>
                <p:cNvSpPr>
                  <a:spLocks/>
                </p:cNvSpPr>
                <p:nvPr/>
              </p:nvSpPr>
              <p:spPr bwMode="auto">
                <a:xfrm rot="10412245" flipH="1">
                  <a:off x="1283" y="1406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016" name="Freeform 8"/>
                <p:cNvSpPr>
                  <a:spLocks/>
                </p:cNvSpPr>
                <p:nvPr/>
              </p:nvSpPr>
              <p:spPr bwMode="auto">
                <a:xfrm rot="14427187" flipH="1">
                  <a:off x="1153" y="1603"/>
                  <a:ext cx="328" cy="217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017" name="Freeform 9"/>
                <p:cNvSpPr>
                  <a:spLocks/>
                </p:cNvSpPr>
                <p:nvPr/>
              </p:nvSpPr>
              <p:spPr bwMode="auto">
                <a:xfrm rot="8216327" flipV="1">
                  <a:off x="1056" y="1324"/>
                  <a:ext cx="500" cy="529"/>
                </a:xfrm>
                <a:custGeom>
                  <a:avLst/>
                  <a:gdLst/>
                  <a:ahLst/>
                  <a:cxnLst>
                    <a:cxn ang="0">
                      <a:pos x="1104" y="0"/>
                    </a:cxn>
                    <a:cxn ang="0">
                      <a:pos x="768" y="96"/>
                    </a:cxn>
                    <a:cxn ang="0">
                      <a:pos x="576" y="384"/>
                    </a:cxn>
                    <a:cxn ang="0">
                      <a:pos x="384" y="816"/>
                    </a:cxn>
                    <a:cxn ang="0">
                      <a:pos x="192" y="1104"/>
                    </a:cxn>
                    <a:cxn ang="0">
                      <a:pos x="0" y="1152"/>
                    </a:cxn>
                  </a:cxnLst>
                  <a:rect l="0" t="0" r="r" b="b"/>
                  <a:pathLst>
                    <a:path w="1104" h="1160">
                      <a:moveTo>
                        <a:pt x="1104" y="0"/>
                      </a:moveTo>
                      <a:cubicBezTo>
                        <a:pt x="980" y="16"/>
                        <a:pt x="856" y="32"/>
                        <a:pt x="768" y="96"/>
                      </a:cubicBezTo>
                      <a:cubicBezTo>
                        <a:pt x="680" y="160"/>
                        <a:pt x="640" y="264"/>
                        <a:pt x="576" y="384"/>
                      </a:cubicBezTo>
                      <a:cubicBezTo>
                        <a:pt x="512" y="504"/>
                        <a:pt x="448" y="696"/>
                        <a:pt x="384" y="816"/>
                      </a:cubicBezTo>
                      <a:cubicBezTo>
                        <a:pt x="320" y="936"/>
                        <a:pt x="256" y="1048"/>
                        <a:pt x="192" y="1104"/>
                      </a:cubicBezTo>
                      <a:cubicBezTo>
                        <a:pt x="128" y="1160"/>
                        <a:pt x="64" y="1156"/>
                        <a:pt x="0" y="1152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3018" name="Group 10"/>
                <p:cNvGrpSpPr>
                  <a:grpSpLocks/>
                </p:cNvGrpSpPr>
                <p:nvPr/>
              </p:nvGrpSpPr>
              <p:grpSpPr bwMode="auto">
                <a:xfrm rot="8216327" flipV="1">
                  <a:off x="1249" y="1476"/>
                  <a:ext cx="131" cy="88"/>
                  <a:chOff x="3120" y="2688"/>
                  <a:chExt cx="288" cy="192"/>
                </a:xfrm>
              </p:grpSpPr>
              <p:sp>
                <p:nvSpPr>
                  <p:cNvPr id="43019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20" name="Line 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21" name="Group 13"/>
                <p:cNvGrpSpPr>
                  <a:grpSpLocks/>
                </p:cNvGrpSpPr>
                <p:nvPr/>
              </p:nvGrpSpPr>
              <p:grpSpPr bwMode="auto">
                <a:xfrm rot="6702356" flipV="1">
                  <a:off x="1132" y="1375"/>
                  <a:ext cx="146" cy="104"/>
                  <a:chOff x="3120" y="2688"/>
                  <a:chExt cx="288" cy="192"/>
                </a:xfrm>
              </p:grpSpPr>
              <p:sp>
                <p:nvSpPr>
                  <p:cNvPr id="43022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23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24" name="Group 16"/>
                <p:cNvGrpSpPr>
                  <a:grpSpLocks/>
                </p:cNvGrpSpPr>
                <p:nvPr/>
              </p:nvGrpSpPr>
              <p:grpSpPr bwMode="auto">
                <a:xfrm rot="7572594" flipV="1">
                  <a:off x="1568" y="1582"/>
                  <a:ext cx="87" cy="66"/>
                  <a:chOff x="3120" y="2688"/>
                  <a:chExt cx="288" cy="192"/>
                </a:xfrm>
              </p:grpSpPr>
              <p:sp>
                <p:nvSpPr>
                  <p:cNvPr id="43025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26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27" name="Group 19"/>
                <p:cNvGrpSpPr>
                  <a:grpSpLocks/>
                </p:cNvGrpSpPr>
                <p:nvPr/>
              </p:nvGrpSpPr>
              <p:grpSpPr bwMode="auto">
                <a:xfrm rot="8216327" flipV="1">
                  <a:off x="1630" y="1615"/>
                  <a:ext cx="87" cy="66"/>
                  <a:chOff x="3120" y="2688"/>
                  <a:chExt cx="288" cy="192"/>
                </a:xfrm>
              </p:grpSpPr>
              <p:sp>
                <p:nvSpPr>
                  <p:cNvPr id="43028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29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30" name="Group 22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260" y="1615"/>
                  <a:ext cx="131" cy="88"/>
                  <a:chOff x="3120" y="2688"/>
                  <a:chExt cx="288" cy="192"/>
                </a:xfrm>
              </p:grpSpPr>
              <p:sp>
                <p:nvSpPr>
                  <p:cNvPr id="43031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32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33" name="Group 25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398" y="1635"/>
                  <a:ext cx="131" cy="87"/>
                  <a:chOff x="3120" y="2688"/>
                  <a:chExt cx="288" cy="192"/>
                </a:xfrm>
              </p:grpSpPr>
              <p:sp>
                <p:nvSpPr>
                  <p:cNvPr id="43034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35" name="Line 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36" name="Group 28"/>
                <p:cNvGrpSpPr>
                  <a:grpSpLocks/>
                </p:cNvGrpSpPr>
                <p:nvPr/>
              </p:nvGrpSpPr>
              <p:grpSpPr bwMode="auto">
                <a:xfrm rot="-37935996" flipH="1" flipV="1">
                  <a:off x="1490" y="1641"/>
                  <a:ext cx="88" cy="64"/>
                  <a:chOff x="3120" y="2688"/>
                  <a:chExt cx="288" cy="192"/>
                </a:xfrm>
              </p:grpSpPr>
              <p:sp>
                <p:nvSpPr>
                  <p:cNvPr id="43037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38" name="Line 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39" name="Group 31"/>
                <p:cNvGrpSpPr>
                  <a:grpSpLocks/>
                </p:cNvGrpSpPr>
                <p:nvPr/>
              </p:nvGrpSpPr>
              <p:grpSpPr bwMode="auto">
                <a:xfrm rot="-39076355" flipH="1" flipV="1">
                  <a:off x="1613" y="1649"/>
                  <a:ext cx="104" cy="73"/>
                  <a:chOff x="3120" y="2688"/>
                  <a:chExt cx="288" cy="192"/>
                </a:xfrm>
              </p:grpSpPr>
              <p:sp>
                <p:nvSpPr>
                  <p:cNvPr id="43040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41" name="Line 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42" name="Group 34"/>
                <p:cNvGrpSpPr>
                  <a:grpSpLocks/>
                </p:cNvGrpSpPr>
                <p:nvPr/>
              </p:nvGrpSpPr>
              <p:grpSpPr bwMode="auto">
                <a:xfrm rot="7572594" flipV="1">
                  <a:off x="1463" y="1544"/>
                  <a:ext cx="130" cy="87"/>
                  <a:chOff x="3120" y="2688"/>
                  <a:chExt cx="288" cy="192"/>
                </a:xfrm>
              </p:grpSpPr>
              <p:sp>
                <p:nvSpPr>
                  <p:cNvPr id="43043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44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45" name="Group 37"/>
                <p:cNvGrpSpPr>
                  <a:grpSpLocks/>
                </p:cNvGrpSpPr>
                <p:nvPr/>
              </p:nvGrpSpPr>
              <p:grpSpPr bwMode="auto">
                <a:xfrm rot="-36847621" flipH="1" flipV="1">
                  <a:off x="1565" y="1674"/>
                  <a:ext cx="88" cy="65"/>
                  <a:chOff x="3120" y="2688"/>
                  <a:chExt cx="288" cy="192"/>
                </a:xfrm>
              </p:grpSpPr>
              <p:sp>
                <p:nvSpPr>
                  <p:cNvPr id="43046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47" name="Line 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3048" name="Group 40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094" y="1544"/>
                  <a:ext cx="173" cy="110"/>
                  <a:chOff x="3120" y="2688"/>
                  <a:chExt cx="288" cy="192"/>
                </a:xfrm>
              </p:grpSpPr>
              <p:sp>
                <p:nvSpPr>
                  <p:cNvPr id="43049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50" name="Line 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43051" name="Freeform 43"/>
                <p:cNvSpPr>
                  <a:spLocks/>
                </p:cNvSpPr>
                <p:nvPr/>
              </p:nvSpPr>
              <p:spPr bwMode="auto">
                <a:xfrm rot="19016327" flipV="1">
                  <a:off x="902" y="1284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3052" name="Group 44"/>
                <p:cNvGrpSpPr>
                  <a:grpSpLocks/>
                </p:cNvGrpSpPr>
                <p:nvPr/>
              </p:nvGrpSpPr>
              <p:grpSpPr bwMode="auto">
                <a:xfrm rot="-35977449" flipH="1" flipV="1">
                  <a:off x="907" y="1591"/>
                  <a:ext cx="206" cy="142"/>
                  <a:chOff x="3120" y="2688"/>
                  <a:chExt cx="288" cy="192"/>
                </a:xfrm>
              </p:grpSpPr>
              <p:sp>
                <p:nvSpPr>
                  <p:cNvPr id="43053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3054" name="Line 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43055" name="Freeform 47"/>
            <p:cNvSpPr>
              <a:spLocks/>
            </p:cNvSpPr>
            <p:nvPr/>
          </p:nvSpPr>
          <p:spPr bwMode="auto">
            <a:xfrm>
              <a:off x="893" y="2886"/>
              <a:ext cx="898" cy="13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5" y="88"/>
                </a:cxn>
                <a:cxn ang="0">
                  <a:pos x="133" y="46"/>
                </a:cxn>
                <a:cxn ang="0">
                  <a:pos x="318" y="9"/>
                </a:cxn>
                <a:cxn ang="0">
                  <a:pos x="483" y="1"/>
                </a:cxn>
                <a:cxn ang="0">
                  <a:pos x="672" y="15"/>
                </a:cxn>
                <a:cxn ang="0">
                  <a:pos x="832" y="60"/>
                </a:cxn>
                <a:cxn ang="0">
                  <a:pos x="887" y="105"/>
                </a:cxn>
                <a:cxn ang="0">
                  <a:pos x="897" y="136"/>
                </a:cxn>
              </a:cxnLst>
              <a:rect l="0" t="0" r="r" b="b"/>
              <a:pathLst>
                <a:path w="898" h="136">
                  <a:moveTo>
                    <a:pt x="0" y="128"/>
                  </a:moveTo>
                  <a:cubicBezTo>
                    <a:pt x="8" y="121"/>
                    <a:pt x="33" y="102"/>
                    <a:pt x="55" y="88"/>
                  </a:cubicBezTo>
                  <a:cubicBezTo>
                    <a:pt x="77" y="74"/>
                    <a:pt x="89" y="59"/>
                    <a:pt x="133" y="46"/>
                  </a:cubicBezTo>
                  <a:cubicBezTo>
                    <a:pt x="176" y="33"/>
                    <a:pt x="259" y="17"/>
                    <a:pt x="318" y="9"/>
                  </a:cubicBezTo>
                  <a:cubicBezTo>
                    <a:pt x="376" y="2"/>
                    <a:pt x="424" y="0"/>
                    <a:pt x="483" y="1"/>
                  </a:cubicBezTo>
                  <a:cubicBezTo>
                    <a:pt x="542" y="2"/>
                    <a:pt x="615" y="5"/>
                    <a:pt x="672" y="15"/>
                  </a:cubicBezTo>
                  <a:cubicBezTo>
                    <a:pt x="730" y="25"/>
                    <a:pt x="796" y="45"/>
                    <a:pt x="832" y="60"/>
                  </a:cubicBezTo>
                  <a:cubicBezTo>
                    <a:pt x="867" y="75"/>
                    <a:pt x="877" y="93"/>
                    <a:pt x="887" y="105"/>
                  </a:cubicBezTo>
                  <a:cubicBezTo>
                    <a:pt x="898" y="117"/>
                    <a:pt x="895" y="129"/>
                    <a:pt x="897" y="136"/>
                  </a:cubicBezTo>
                </a:path>
              </a:pathLst>
            </a:custGeom>
            <a:gradFill rotWithShape="1">
              <a:gsLst>
                <a:gs pos="0">
                  <a:srgbClr val="00FFFF">
                    <a:alpha val="80000"/>
                  </a:srgbClr>
                </a:gs>
                <a:gs pos="100000">
                  <a:srgbClr val="00FFFF">
                    <a:gamma/>
                    <a:tint val="4706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056" name="Group 48"/>
          <p:cNvGrpSpPr>
            <a:grpSpLocks/>
          </p:cNvGrpSpPr>
          <p:nvPr/>
        </p:nvGrpSpPr>
        <p:grpSpPr bwMode="auto">
          <a:xfrm>
            <a:off x="179388" y="1844675"/>
            <a:ext cx="2349500" cy="669925"/>
            <a:chOff x="3560" y="3203"/>
            <a:chExt cx="1632" cy="795"/>
          </a:xfrm>
        </p:grpSpPr>
        <p:grpSp>
          <p:nvGrpSpPr>
            <p:cNvPr id="43057" name="Group 49"/>
            <p:cNvGrpSpPr>
              <a:grpSpLocks/>
            </p:cNvGrpSpPr>
            <p:nvPr/>
          </p:nvGrpSpPr>
          <p:grpSpPr bwMode="auto">
            <a:xfrm>
              <a:off x="3560" y="3203"/>
              <a:ext cx="1632" cy="795"/>
              <a:chOff x="96" y="3093"/>
              <a:chExt cx="1632" cy="795"/>
            </a:xfrm>
          </p:grpSpPr>
          <p:sp>
            <p:nvSpPr>
              <p:cNvPr id="43058" name="Freeform 50"/>
              <p:cNvSpPr>
                <a:spLocks/>
              </p:cNvSpPr>
              <p:nvPr/>
            </p:nvSpPr>
            <p:spPr bwMode="auto">
              <a:xfrm>
                <a:off x="96" y="3342"/>
                <a:ext cx="1632" cy="546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272" y="392"/>
                  </a:cxn>
                  <a:cxn ang="0">
                    <a:pos x="792" y="640"/>
                  </a:cxn>
                  <a:cxn ang="0">
                    <a:pos x="1640" y="632"/>
                  </a:cxn>
                  <a:cxn ang="0">
                    <a:pos x="2080" y="392"/>
                  </a:cxn>
                  <a:cxn ang="0">
                    <a:pos x="2344" y="0"/>
                  </a:cxn>
                </a:cxnLst>
                <a:rect l="0" t="0" r="r" b="b"/>
                <a:pathLst>
                  <a:path w="2344" h="680">
                    <a:moveTo>
                      <a:pt x="0" y="56"/>
                    </a:moveTo>
                    <a:cubicBezTo>
                      <a:pt x="65" y="185"/>
                      <a:pt x="140" y="295"/>
                      <a:pt x="272" y="392"/>
                    </a:cubicBezTo>
                    <a:cubicBezTo>
                      <a:pt x="404" y="489"/>
                      <a:pt x="564" y="600"/>
                      <a:pt x="792" y="640"/>
                    </a:cubicBezTo>
                    <a:cubicBezTo>
                      <a:pt x="1020" y="680"/>
                      <a:pt x="1425" y="673"/>
                      <a:pt x="1640" y="632"/>
                    </a:cubicBezTo>
                    <a:cubicBezTo>
                      <a:pt x="1855" y="591"/>
                      <a:pt x="1963" y="497"/>
                      <a:pt x="2080" y="392"/>
                    </a:cubicBezTo>
                    <a:cubicBezTo>
                      <a:pt x="2197" y="287"/>
                      <a:pt x="2274" y="153"/>
                      <a:pt x="2344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33CCCC"/>
                  </a:gs>
                  <a:gs pos="100000">
                    <a:schemeClr val="bg1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59" name="Oval 51"/>
              <p:cNvSpPr>
                <a:spLocks noChangeArrowheads="1"/>
              </p:cNvSpPr>
              <p:nvPr/>
            </p:nvSpPr>
            <p:spPr bwMode="auto">
              <a:xfrm>
                <a:off x="96" y="3093"/>
                <a:ext cx="1632" cy="51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43060" name="Picture 52" descr="uz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08" y="3662"/>
                <a:ext cx="1042" cy="184"/>
              </a:xfrm>
              <a:prstGeom prst="rect">
                <a:avLst/>
              </a:prstGeom>
              <a:noFill/>
            </p:spPr>
          </p:pic>
        </p:grpSp>
        <p:sp>
          <p:nvSpPr>
            <p:cNvPr id="43061" name="Freeform 53"/>
            <p:cNvSpPr>
              <a:spLocks/>
            </p:cNvSpPr>
            <p:nvPr/>
          </p:nvSpPr>
          <p:spPr bwMode="auto">
            <a:xfrm>
              <a:off x="3742" y="3475"/>
              <a:ext cx="1297" cy="145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27" y="94"/>
                </a:cxn>
                <a:cxn ang="0">
                  <a:pos x="144" y="49"/>
                </a:cxn>
                <a:cxn ang="0">
                  <a:pos x="423" y="10"/>
                </a:cxn>
                <a:cxn ang="0">
                  <a:pos x="672" y="1"/>
                </a:cxn>
                <a:cxn ang="0">
                  <a:pos x="957" y="16"/>
                </a:cxn>
                <a:cxn ang="0">
                  <a:pos x="1197" y="64"/>
                </a:cxn>
                <a:cxn ang="0">
                  <a:pos x="1281" y="112"/>
                </a:cxn>
                <a:cxn ang="0">
                  <a:pos x="1296" y="145"/>
                </a:cxn>
              </a:cxnLst>
              <a:rect l="0" t="0" r="r" b="b"/>
              <a:pathLst>
                <a:path w="1297" h="145">
                  <a:moveTo>
                    <a:pt x="0" y="145"/>
                  </a:moveTo>
                  <a:cubicBezTo>
                    <a:pt x="4" y="137"/>
                    <a:pt x="3" y="110"/>
                    <a:pt x="27" y="94"/>
                  </a:cubicBezTo>
                  <a:cubicBezTo>
                    <a:pt x="51" y="78"/>
                    <a:pt x="78" y="63"/>
                    <a:pt x="144" y="49"/>
                  </a:cubicBezTo>
                  <a:cubicBezTo>
                    <a:pt x="210" y="35"/>
                    <a:pt x="335" y="18"/>
                    <a:pt x="423" y="10"/>
                  </a:cubicBezTo>
                  <a:cubicBezTo>
                    <a:pt x="511" y="2"/>
                    <a:pt x="583" y="0"/>
                    <a:pt x="672" y="1"/>
                  </a:cubicBezTo>
                  <a:cubicBezTo>
                    <a:pt x="761" y="2"/>
                    <a:pt x="870" y="5"/>
                    <a:pt x="957" y="16"/>
                  </a:cubicBezTo>
                  <a:cubicBezTo>
                    <a:pt x="1044" y="27"/>
                    <a:pt x="1143" y="48"/>
                    <a:pt x="1197" y="64"/>
                  </a:cubicBezTo>
                  <a:cubicBezTo>
                    <a:pt x="1251" y="80"/>
                    <a:pt x="1265" y="99"/>
                    <a:pt x="1281" y="112"/>
                  </a:cubicBezTo>
                  <a:cubicBezTo>
                    <a:pt x="1297" y="125"/>
                    <a:pt x="1293" y="138"/>
                    <a:pt x="1296" y="145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706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3062" name="Picture 54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43063" name="WordArt 55"/>
          <p:cNvSpPr>
            <a:spLocks noChangeArrowheads="1" noChangeShapeType="1" noTextEdit="1"/>
          </p:cNvSpPr>
          <p:nvPr/>
        </p:nvSpPr>
        <p:spPr bwMode="auto">
          <a:xfrm>
            <a:off x="2555875" y="476250"/>
            <a:ext cx="187325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 руб</a:t>
            </a:r>
          </a:p>
        </p:txBody>
      </p:sp>
      <p:sp>
        <p:nvSpPr>
          <p:cNvPr id="43064" name="WordArt 56"/>
          <p:cNvSpPr>
            <a:spLocks noChangeArrowheads="1" noChangeShapeType="1" noTextEdit="1"/>
          </p:cNvSpPr>
          <p:nvPr/>
        </p:nvSpPr>
        <p:spPr bwMode="auto">
          <a:xfrm>
            <a:off x="2555875" y="1557338"/>
            <a:ext cx="1512888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8 руб</a:t>
            </a:r>
          </a:p>
        </p:txBody>
      </p:sp>
      <p:sp>
        <p:nvSpPr>
          <p:cNvPr id="43065" name="AutoShape 57"/>
          <p:cNvSpPr>
            <a:spLocks noChangeArrowheads="1"/>
          </p:cNvSpPr>
          <p:nvPr/>
        </p:nvSpPr>
        <p:spPr bwMode="auto">
          <a:xfrm>
            <a:off x="7847013" y="0"/>
            <a:ext cx="1296987" cy="1130300"/>
          </a:xfrm>
          <a:prstGeom prst="irregularSeal1">
            <a:avLst/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Times New Roman" pitchFamily="18" charset="0"/>
              </a:rPr>
              <a:t>2(а)</a:t>
            </a:r>
          </a:p>
        </p:txBody>
      </p:sp>
      <p:sp>
        <p:nvSpPr>
          <p:cNvPr id="43066" name="AutoShape 58"/>
          <p:cNvSpPr>
            <a:spLocks noChangeArrowheads="1"/>
          </p:cNvSpPr>
          <p:nvPr/>
        </p:nvSpPr>
        <p:spPr bwMode="auto">
          <a:xfrm>
            <a:off x="2195513" y="5300663"/>
            <a:ext cx="4032250" cy="1274762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 i="1">
                <a:solidFill>
                  <a:schemeClr val="accent2"/>
                </a:solidFill>
                <a:latin typeface="Times New Roman" pitchFamily="18" charset="0"/>
              </a:rPr>
              <a:t>На 60 руб</a:t>
            </a:r>
          </a:p>
        </p:txBody>
      </p:sp>
      <p:sp>
        <p:nvSpPr>
          <p:cNvPr id="43067" name="AutoShape 59"/>
          <p:cNvSpPr>
            <a:spLocks noChangeArrowheads="1"/>
          </p:cNvSpPr>
          <p:nvPr/>
        </p:nvSpPr>
        <p:spPr bwMode="auto">
          <a:xfrm>
            <a:off x="179388" y="2636838"/>
            <a:ext cx="7848600" cy="682625"/>
          </a:xfrm>
          <a:prstGeom prst="wedgeRoundRectCallout">
            <a:avLst>
              <a:gd name="adj1" fmla="val 48481"/>
              <a:gd name="adj2" fmla="val 232093"/>
              <a:gd name="adj3" fmla="val 16667"/>
            </a:avLst>
          </a:prstGeom>
          <a:gradFill rotWithShape="1">
            <a:gsLst>
              <a:gs pos="0">
                <a:srgbClr val="CCFFFF"/>
              </a:gs>
              <a:gs pos="50000">
                <a:srgbClr val="CCFFFF">
                  <a:gamma/>
                  <a:tint val="0"/>
                  <a:invGamma/>
                </a:srgbClr>
              </a:gs>
              <a:gs pos="100000">
                <a:srgbClr val="CCFFFF"/>
              </a:gs>
            </a:gsLst>
            <a:lin ang="5400000" scaled="1"/>
          </a:gradFill>
          <a:ln w="2540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rgbClr val="0000FF"/>
                </a:solidFill>
                <a:latin typeface="Georgia" pitchFamily="18" charset="0"/>
              </a:rPr>
              <a:t>Можно рассуждать иначе…</a:t>
            </a:r>
          </a:p>
        </p:txBody>
      </p:sp>
      <p:sp>
        <p:nvSpPr>
          <p:cNvPr id="43068" name="Text Box 60"/>
          <p:cNvSpPr txBox="1">
            <a:spLocks noChangeArrowheads="1"/>
          </p:cNvSpPr>
          <p:nvPr/>
        </p:nvSpPr>
        <p:spPr bwMode="auto">
          <a:xfrm>
            <a:off x="8027988" y="2060575"/>
            <a:ext cx="692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43069" name="WordArt 61"/>
          <p:cNvSpPr>
            <a:spLocks noChangeArrowheads="1" noChangeShapeType="1" noTextEdit="1"/>
          </p:cNvSpPr>
          <p:nvPr/>
        </p:nvSpPr>
        <p:spPr bwMode="auto">
          <a:xfrm>
            <a:off x="5292725" y="404813"/>
            <a:ext cx="7191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15</a:t>
            </a:r>
          </a:p>
        </p:txBody>
      </p:sp>
      <p:sp>
        <p:nvSpPr>
          <p:cNvPr id="43070" name="Oval 62"/>
          <p:cNvSpPr>
            <a:spLocks noChangeArrowheads="1"/>
          </p:cNvSpPr>
          <p:nvPr/>
        </p:nvSpPr>
        <p:spPr bwMode="auto">
          <a:xfrm>
            <a:off x="4932363" y="692150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CC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71" name="WordArt 63"/>
          <p:cNvSpPr>
            <a:spLocks noChangeArrowheads="1" noChangeShapeType="1" noTextEdit="1"/>
          </p:cNvSpPr>
          <p:nvPr/>
        </p:nvSpPr>
        <p:spPr bwMode="auto">
          <a:xfrm>
            <a:off x="5292725" y="1484313"/>
            <a:ext cx="7191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15</a:t>
            </a:r>
          </a:p>
        </p:txBody>
      </p:sp>
      <p:sp>
        <p:nvSpPr>
          <p:cNvPr id="43072" name="Oval 64"/>
          <p:cNvSpPr>
            <a:spLocks noChangeArrowheads="1"/>
          </p:cNvSpPr>
          <p:nvPr/>
        </p:nvSpPr>
        <p:spPr bwMode="auto">
          <a:xfrm>
            <a:off x="4932363" y="1771650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CC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3073" name="Group 65"/>
          <p:cNvGrpSpPr>
            <a:grpSpLocks/>
          </p:cNvGrpSpPr>
          <p:nvPr/>
        </p:nvGrpSpPr>
        <p:grpSpPr bwMode="auto">
          <a:xfrm>
            <a:off x="468313" y="3860800"/>
            <a:ext cx="6624637" cy="935038"/>
            <a:chOff x="295" y="2432"/>
            <a:chExt cx="4173" cy="589"/>
          </a:xfrm>
        </p:grpSpPr>
        <p:sp>
          <p:nvSpPr>
            <p:cNvPr id="43074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95" y="2432"/>
              <a:ext cx="4173" cy="5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00CCFF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12   15 - 8   15 = ...</a:t>
              </a:r>
            </a:p>
          </p:txBody>
        </p:sp>
        <p:sp>
          <p:nvSpPr>
            <p:cNvPr id="43075" name="Oval 67"/>
            <p:cNvSpPr>
              <a:spLocks noChangeArrowheads="1"/>
            </p:cNvSpPr>
            <p:nvPr/>
          </p:nvSpPr>
          <p:spPr bwMode="auto">
            <a:xfrm>
              <a:off x="1020" y="2704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76" name="Oval 68"/>
            <p:cNvSpPr>
              <a:spLocks noChangeArrowheads="1"/>
            </p:cNvSpPr>
            <p:nvPr/>
          </p:nvSpPr>
          <p:spPr bwMode="auto">
            <a:xfrm>
              <a:off x="2835" y="2659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4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4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1000"/>
                                        <p:tgtEl>
                                          <p:spTgt spid="4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63" grpId="0" animBg="1"/>
      <p:bldP spid="43064" grpId="0" animBg="1"/>
      <p:bldP spid="43065" grpId="0" animBg="1"/>
      <p:bldP spid="43066" grpId="0" animBg="1"/>
      <p:bldP spid="43067" grpId="0" animBg="1"/>
      <p:bldP spid="43068" grpId="0"/>
      <p:bldP spid="43069" grpId="0" animBg="1"/>
      <p:bldP spid="43070" grpId="0" animBg="1"/>
      <p:bldP spid="43071" grpId="0" animBg="1"/>
      <p:bldP spid="4307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395288" y="333375"/>
            <a:ext cx="1584325" cy="1050925"/>
            <a:chOff x="884" y="2886"/>
            <a:chExt cx="998" cy="662"/>
          </a:xfrm>
        </p:grpSpPr>
        <p:grpSp>
          <p:nvGrpSpPr>
            <p:cNvPr id="44035" name="Group 3"/>
            <p:cNvGrpSpPr>
              <a:grpSpLocks/>
            </p:cNvGrpSpPr>
            <p:nvPr/>
          </p:nvGrpSpPr>
          <p:grpSpPr bwMode="auto">
            <a:xfrm>
              <a:off x="884" y="2976"/>
              <a:ext cx="998" cy="572"/>
              <a:chOff x="656" y="1050"/>
              <a:chExt cx="1456" cy="966"/>
            </a:xfrm>
          </p:grpSpPr>
          <p:sp>
            <p:nvSpPr>
              <p:cNvPr id="44036" name="Freeform 4"/>
              <p:cNvSpPr>
                <a:spLocks/>
              </p:cNvSpPr>
              <p:nvPr/>
            </p:nvSpPr>
            <p:spPr bwMode="auto">
              <a:xfrm>
                <a:off x="656" y="1050"/>
                <a:ext cx="1317" cy="966"/>
              </a:xfrm>
              <a:custGeom>
                <a:avLst/>
                <a:gdLst/>
                <a:ahLst/>
                <a:cxnLst>
                  <a:cxn ang="0">
                    <a:pos x="19" y="129"/>
                  </a:cxn>
                  <a:cxn ang="0">
                    <a:pos x="134" y="594"/>
                  </a:cxn>
                  <a:cxn ang="0">
                    <a:pos x="290" y="851"/>
                  </a:cxn>
                  <a:cxn ang="0">
                    <a:pos x="434" y="930"/>
                  </a:cxn>
                  <a:cxn ang="0">
                    <a:pos x="723" y="930"/>
                  </a:cxn>
                  <a:cxn ang="0">
                    <a:pos x="975" y="923"/>
                  </a:cxn>
                  <a:cxn ang="0">
                    <a:pos x="1179" y="673"/>
                  </a:cxn>
                  <a:cxn ang="0">
                    <a:pos x="1263" y="397"/>
                  </a:cxn>
                  <a:cxn ang="0">
                    <a:pos x="1311" y="54"/>
                  </a:cxn>
                  <a:cxn ang="0">
                    <a:pos x="1297" y="75"/>
                  </a:cxn>
                  <a:cxn ang="0">
                    <a:pos x="1261" y="105"/>
                  </a:cxn>
                  <a:cxn ang="0">
                    <a:pos x="1135" y="141"/>
                  </a:cxn>
                  <a:cxn ang="0">
                    <a:pos x="853" y="183"/>
                  </a:cxn>
                  <a:cxn ang="0">
                    <a:pos x="559" y="183"/>
                  </a:cxn>
                  <a:cxn ang="0">
                    <a:pos x="241" y="147"/>
                  </a:cxn>
                  <a:cxn ang="0">
                    <a:pos x="97" y="111"/>
                  </a:cxn>
                  <a:cxn ang="0">
                    <a:pos x="37" y="87"/>
                  </a:cxn>
                  <a:cxn ang="0">
                    <a:pos x="19" y="45"/>
                  </a:cxn>
                  <a:cxn ang="0">
                    <a:pos x="19" y="129"/>
                  </a:cxn>
                </a:cxnLst>
                <a:rect l="0" t="0" r="r" b="b"/>
                <a:pathLst>
                  <a:path w="1317" h="966">
                    <a:moveTo>
                      <a:pt x="19" y="129"/>
                    </a:moveTo>
                    <a:cubicBezTo>
                      <a:pt x="38" y="220"/>
                      <a:pt x="89" y="474"/>
                      <a:pt x="134" y="594"/>
                    </a:cubicBezTo>
                    <a:cubicBezTo>
                      <a:pt x="179" y="714"/>
                      <a:pt x="240" y="795"/>
                      <a:pt x="290" y="851"/>
                    </a:cubicBezTo>
                    <a:cubicBezTo>
                      <a:pt x="340" y="907"/>
                      <a:pt x="362" y="917"/>
                      <a:pt x="434" y="930"/>
                    </a:cubicBezTo>
                    <a:cubicBezTo>
                      <a:pt x="506" y="943"/>
                      <a:pt x="632" y="931"/>
                      <a:pt x="723" y="930"/>
                    </a:cubicBezTo>
                    <a:cubicBezTo>
                      <a:pt x="813" y="929"/>
                      <a:pt x="899" y="966"/>
                      <a:pt x="975" y="923"/>
                    </a:cubicBezTo>
                    <a:cubicBezTo>
                      <a:pt x="1051" y="880"/>
                      <a:pt x="1131" y="761"/>
                      <a:pt x="1179" y="673"/>
                    </a:cubicBezTo>
                    <a:cubicBezTo>
                      <a:pt x="1227" y="585"/>
                      <a:pt x="1241" y="499"/>
                      <a:pt x="1263" y="397"/>
                    </a:cubicBezTo>
                    <a:cubicBezTo>
                      <a:pt x="1285" y="294"/>
                      <a:pt x="1305" y="108"/>
                      <a:pt x="1311" y="54"/>
                    </a:cubicBezTo>
                    <a:cubicBezTo>
                      <a:pt x="1317" y="0"/>
                      <a:pt x="1305" y="66"/>
                      <a:pt x="1297" y="75"/>
                    </a:cubicBezTo>
                    <a:cubicBezTo>
                      <a:pt x="1289" y="84"/>
                      <a:pt x="1288" y="94"/>
                      <a:pt x="1261" y="105"/>
                    </a:cubicBezTo>
                    <a:cubicBezTo>
                      <a:pt x="1234" y="116"/>
                      <a:pt x="1203" y="128"/>
                      <a:pt x="1135" y="141"/>
                    </a:cubicBezTo>
                    <a:cubicBezTo>
                      <a:pt x="1067" y="154"/>
                      <a:pt x="949" y="176"/>
                      <a:pt x="853" y="183"/>
                    </a:cubicBezTo>
                    <a:cubicBezTo>
                      <a:pt x="757" y="190"/>
                      <a:pt x="661" y="189"/>
                      <a:pt x="559" y="183"/>
                    </a:cubicBezTo>
                    <a:cubicBezTo>
                      <a:pt x="457" y="177"/>
                      <a:pt x="318" y="159"/>
                      <a:pt x="241" y="147"/>
                    </a:cubicBezTo>
                    <a:cubicBezTo>
                      <a:pt x="164" y="135"/>
                      <a:pt x="131" y="121"/>
                      <a:pt x="97" y="111"/>
                    </a:cubicBezTo>
                    <a:cubicBezTo>
                      <a:pt x="63" y="101"/>
                      <a:pt x="50" y="98"/>
                      <a:pt x="37" y="87"/>
                    </a:cubicBezTo>
                    <a:cubicBezTo>
                      <a:pt x="24" y="76"/>
                      <a:pt x="22" y="38"/>
                      <a:pt x="19" y="45"/>
                    </a:cubicBezTo>
                    <a:cubicBezTo>
                      <a:pt x="16" y="52"/>
                      <a:pt x="0" y="38"/>
                      <a:pt x="19" y="1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FFFF"/>
                  </a:gs>
                  <a:gs pos="50000">
                    <a:schemeClr val="bg1"/>
                  </a:gs>
                  <a:gs pos="100000">
                    <a:srgbClr val="00FFFF"/>
                  </a:gs>
                </a:gsLst>
                <a:lin ang="189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4037" name="Group 5"/>
              <p:cNvGrpSpPr>
                <a:grpSpLocks/>
              </p:cNvGrpSpPr>
              <p:nvPr/>
            </p:nvGrpSpPr>
            <p:grpSpPr bwMode="auto">
              <a:xfrm>
                <a:off x="902" y="1197"/>
                <a:ext cx="1210" cy="679"/>
                <a:chOff x="902" y="1197"/>
                <a:chExt cx="1210" cy="679"/>
              </a:xfrm>
            </p:grpSpPr>
            <p:sp>
              <p:nvSpPr>
                <p:cNvPr id="44038" name="Freeform 6"/>
                <p:cNvSpPr>
                  <a:spLocks/>
                </p:cNvSpPr>
                <p:nvPr/>
              </p:nvSpPr>
              <p:spPr bwMode="auto">
                <a:xfrm rot="850600">
                  <a:off x="1757" y="1197"/>
                  <a:ext cx="355" cy="671"/>
                </a:xfrm>
                <a:custGeom>
                  <a:avLst/>
                  <a:gdLst/>
                  <a:ahLst/>
                  <a:cxnLst>
                    <a:cxn ang="0">
                      <a:pos x="102" y="270"/>
                    </a:cxn>
                    <a:cxn ang="0">
                      <a:pos x="103" y="248"/>
                    </a:cxn>
                    <a:cxn ang="0">
                      <a:pos x="112" y="203"/>
                    </a:cxn>
                    <a:cxn ang="0">
                      <a:pos x="145" y="149"/>
                    </a:cxn>
                    <a:cxn ang="0">
                      <a:pos x="190" y="92"/>
                    </a:cxn>
                    <a:cxn ang="0">
                      <a:pos x="271" y="83"/>
                    </a:cxn>
                    <a:cxn ang="0">
                      <a:pos x="298" y="158"/>
                    </a:cxn>
                    <a:cxn ang="0">
                      <a:pos x="289" y="245"/>
                    </a:cxn>
                    <a:cxn ang="0">
                      <a:pos x="235" y="332"/>
                    </a:cxn>
                    <a:cxn ang="0">
                      <a:pos x="145" y="389"/>
                    </a:cxn>
                    <a:cxn ang="0">
                      <a:pos x="76" y="425"/>
                    </a:cxn>
                    <a:cxn ang="0">
                      <a:pos x="22" y="479"/>
                    </a:cxn>
                    <a:cxn ang="0">
                      <a:pos x="7" y="554"/>
                    </a:cxn>
                    <a:cxn ang="0">
                      <a:pos x="7" y="619"/>
                    </a:cxn>
                    <a:cxn ang="0">
                      <a:pos x="46" y="581"/>
                    </a:cxn>
                    <a:cxn ang="0">
                      <a:pos x="71" y="497"/>
                    </a:cxn>
                    <a:cxn ang="0">
                      <a:pos x="192" y="444"/>
                    </a:cxn>
                    <a:cxn ang="0">
                      <a:pos x="318" y="354"/>
                    </a:cxn>
                    <a:cxn ang="0">
                      <a:pos x="375" y="167"/>
                    </a:cxn>
                    <a:cxn ang="0">
                      <a:pos x="329" y="31"/>
                    </a:cxn>
                    <a:cxn ang="0">
                      <a:pos x="242" y="0"/>
                    </a:cxn>
                    <a:cxn ang="0">
                      <a:pos x="147" y="34"/>
                    </a:cxn>
                    <a:cxn ang="0">
                      <a:pos x="85" y="102"/>
                    </a:cxn>
                    <a:cxn ang="0">
                      <a:pos x="54" y="230"/>
                    </a:cxn>
                    <a:cxn ang="0">
                      <a:pos x="82" y="295"/>
                    </a:cxn>
                    <a:cxn ang="0">
                      <a:pos x="105" y="295"/>
                    </a:cxn>
                    <a:cxn ang="0">
                      <a:pos x="102" y="270"/>
                    </a:cxn>
                  </a:cxnLst>
                  <a:rect l="0" t="0" r="r" b="b"/>
                  <a:pathLst>
                    <a:path w="377" h="623">
                      <a:moveTo>
                        <a:pt x="102" y="270"/>
                      </a:moveTo>
                      <a:cubicBezTo>
                        <a:pt x="102" y="262"/>
                        <a:pt x="101" y="259"/>
                        <a:pt x="103" y="248"/>
                      </a:cubicBezTo>
                      <a:cubicBezTo>
                        <a:pt x="105" y="237"/>
                        <a:pt x="105" y="219"/>
                        <a:pt x="112" y="203"/>
                      </a:cubicBezTo>
                      <a:cubicBezTo>
                        <a:pt x="119" y="187"/>
                        <a:pt x="132" y="167"/>
                        <a:pt x="145" y="149"/>
                      </a:cubicBezTo>
                      <a:cubicBezTo>
                        <a:pt x="158" y="131"/>
                        <a:pt x="169" y="103"/>
                        <a:pt x="190" y="92"/>
                      </a:cubicBezTo>
                      <a:cubicBezTo>
                        <a:pt x="211" y="81"/>
                        <a:pt x="253" y="72"/>
                        <a:pt x="271" y="83"/>
                      </a:cubicBezTo>
                      <a:cubicBezTo>
                        <a:pt x="289" y="94"/>
                        <a:pt x="295" y="131"/>
                        <a:pt x="298" y="158"/>
                      </a:cubicBezTo>
                      <a:cubicBezTo>
                        <a:pt x="301" y="185"/>
                        <a:pt x="299" y="216"/>
                        <a:pt x="289" y="245"/>
                      </a:cubicBezTo>
                      <a:cubicBezTo>
                        <a:pt x="279" y="274"/>
                        <a:pt x="259" y="308"/>
                        <a:pt x="235" y="332"/>
                      </a:cubicBezTo>
                      <a:cubicBezTo>
                        <a:pt x="211" y="356"/>
                        <a:pt x="171" y="374"/>
                        <a:pt x="145" y="389"/>
                      </a:cubicBezTo>
                      <a:cubicBezTo>
                        <a:pt x="119" y="404"/>
                        <a:pt x="96" y="410"/>
                        <a:pt x="76" y="425"/>
                      </a:cubicBezTo>
                      <a:cubicBezTo>
                        <a:pt x="56" y="440"/>
                        <a:pt x="33" y="458"/>
                        <a:pt x="22" y="479"/>
                      </a:cubicBezTo>
                      <a:cubicBezTo>
                        <a:pt x="11" y="500"/>
                        <a:pt x="9" y="531"/>
                        <a:pt x="7" y="554"/>
                      </a:cubicBezTo>
                      <a:cubicBezTo>
                        <a:pt x="5" y="577"/>
                        <a:pt x="0" y="615"/>
                        <a:pt x="7" y="619"/>
                      </a:cubicBezTo>
                      <a:cubicBezTo>
                        <a:pt x="13" y="623"/>
                        <a:pt x="36" y="601"/>
                        <a:pt x="46" y="581"/>
                      </a:cubicBezTo>
                      <a:cubicBezTo>
                        <a:pt x="56" y="560"/>
                        <a:pt x="47" y="520"/>
                        <a:pt x="71" y="497"/>
                      </a:cubicBezTo>
                      <a:cubicBezTo>
                        <a:pt x="95" y="474"/>
                        <a:pt x="151" y="468"/>
                        <a:pt x="192" y="444"/>
                      </a:cubicBezTo>
                      <a:cubicBezTo>
                        <a:pt x="233" y="420"/>
                        <a:pt x="287" y="401"/>
                        <a:pt x="318" y="354"/>
                      </a:cubicBezTo>
                      <a:cubicBezTo>
                        <a:pt x="349" y="307"/>
                        <a:pt x="373" y="220"/>
                        <a:pt x="375" y="167"/>
                      </a:cubicBezTo>
                      <a:cubicBezTo>
                        <a:pt x="377" y="113"/>
                        <a:pt x="352" y="59"/>
                        <a:pt x="329" y="31"/>
                      </a:cubicBezTo>
                      <a:cubicBezTo>
                        <a:pt x="307" y="3"/>
                        <a:pt x="272" y="0"/>
                        <a:pt x="242" y="0"/>
                      </a:cubicBezTo>
                      <a:cubicBezTo>
                        <a:pt x="212" y="0"/>
                        <a:pt x="173" y="18"/>
                        <a:pt x="147" y="34"/>
                      </a:cubicBezTo>
                      <a:cubicBezTo>
                        <a:pt x="121" y="51"/>
                        <a:pt x="100" y="69"/>
                        <a:pt x="85" y="102"/>
                      </a:cubicBezTo>
                      <a:cubicBezTo>
                        <a:pt x="70" y="136"/>
                        <a:pt x="55" y="198"/>
                        <a:pt x="54" y="230"/>
                      </a:cubicBezTo>
                      <a:cubicBezTo>
                        <a:pt x="53" y="262"/>
                        <a:pt x="74" y="285"/>
                        <a:pt x="82" y="295"/>
                      </a:cubicBezTo>
                      <a:cubicBezTo>
                        <a:pt x="91" y="305"/>
                        <a:pt x="102" y="299"/>
                        <a:pt x="105" y="295"/>
                      </a:cubicBezTo>
                      <a:cubicBezTo>
                        <a:pt x="108" y="291"/>
                        <a:pt x="104" y="278"/>
                        <a:pt x="102" y="27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00FFFF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39" name="Freeform 7"/>
                <p:cNvSpPr>
                  <a:spLocks/>
                </p:cNvSpPr>
                <p:nvPr/>
              </p:nvSpPr>
              <p:spPr bwMode="auto">
                <a:xfrm rot="10412245" flipH="1">
                  <a:off x="1283" y="1406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40" name="Freeform 8"/>
                <p:cNvSpPr>
                  <a:spLocks/>
                </p:cNvSpPr>
                <p:nvPr/>
              </p:nvSpPr>
              <p:spPr bwMode="auto">
                <a:xfrm rot="14427187" flipH="1">
                  <a:off x="1153" y="1603"/>
                  <a:ext cx="328" cy="217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41" name="Freeform 9"/>
                <p:cNvSpPr>
                  <a:spLocks/>
                </p:cNvSpPr>
                <p:nvPr/>
              </p:nvSpPr>
              <p:spPr bwMode="auto">
                <a:xfrm rot="8216327" flipV="1">
                  <a:off x="1056" y="1324"/>
                  <a:ext cx="500" cy="529"/>
                </a:xfrm>
                <a:custGeom>
                  <a:avLst/>
                  <a:gdLst/>
                  <a:ahLst/>
                  <a:cxnLst>
                    <a:cxn ang="0">
                      <a:pos x="1104" y="0"/>
                    </a:cxn>
                    <a:cxn ang="0">
                      <a:pos x="768" y="96"/>
                    </a:cxn>
                    <a:cxn ang="0">
                      <a:pos x="576" y="384"/>
                    </a:cxn>
                    <a:cxn ang="0">
                      <a:pos x="384" y="816"/>
                    </a:cxn>
                    <a:cxn ang="0">
                      <a:pos x="192" y="1104"/>
                    </a:cxn>
                    <a:cxn ang="0">
                      <a:pos x="0" y="1152"/>
                    </a:cxn>
                  </a:cxnLst>
                  <a:rect l="0" t="0" r="r" b="b"/>
                  <a:pathLst>
                    <a:path w="1104" h="1160">
                      <a:moveTo>
                        <a:pt x="1104" y="0"/>
                      </a:moveTo>
                      <a:cubicBezTo>
                        <a:pt x="980" y="16"/>
                        <a:pt x="856" y="32"/>
                        <a:pt x="768" y="96"/>
                      </a:cubicBezTo>
                      <a:cubicBezTo>
                        <a:pt x="680" y="160"/>
                        <a:pt x="640" y="264"/>
                        <a:pt x="576" y="384"/>
                      </a:cubicBezTo>
                      <a:cubicBezTo>
                        <a:pt x="512" y="504"/>
                        <a:pt x="448" y="696"/>
                        <a:pt x="384" y="816"/>
                      </a:cubicBezTo>
                      <a:cubicBezTo>
                        <a:pt x="320" y="936"/>
                        <a:pt x="256" y="1048"/>
                        <a:pt x="192" y="1104"/>
                      </a:cubicBezTo>
                      <a:cubicBezTo>
                        <a:pt x="128" y="1160"/>
                        <a:pt x="64" y="1156"/>
                        <a:pt x="0" y="1152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4042" name="Group 10"/>
                <p:cNvGrpSpPr>
                  <a:grpSpLocks/>
                </p:cNvGrpSpPr>
                <p:nvPr/>
              </p:nvGrpSpPr>
              <p:grpSpPr bwMode="auto">
                <a:xfrm rot="8216327" flipV="1">
                  <a:off x="1249" y="1476"/>
                  <a:ext cx="131" cy="88"/>
                  <a:chOff x="3120" y="2688"/>
                  <a:chExt cx="288" cy="192"/>
                </a:xfrm>
              </p:grpSpPr>
              <p:sp>
                <p:nvSpPr>
                  <p:cNvPr id="44043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44" name="Line 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45" name="Group 13"/>
                <p:cNvGrpSpPr>
                  <a:grpSpLocks/>
                </p:cNvGrpSpPr>
                <p:nvPr/>
              </p:nvGrpSpPr>
              <p:grpSpPr bwMode="auto">
                <a:xfrm rot="6702356" flipV="1">
                  <a:off x="1132" y="1375"/>
                  <a:ext cx="146" cy="104"/>
                  <a:chOff x="3120" y="2688"/>
                  <a:chExt cx="288" cy="192"/>
                </a:xfrm>
              </p:grpSpPr>
              <p:sp>
                <p:nvSpPr>
                  <p:cNvPr id="44046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47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48" name="Group 16"/>
                <p:cNvGrpSpPr>
                  <a:grpSpLocks/>
                </p:cNvGrpSpPr>
                <p:nvPr/>
              </p:nvGrpSpPr>
              <p:grpSpPr bwMode="auto">
                <a:xfrm rot="7572594" flipV="1">
                  <a:off x="1568" y="1582"/>
                  <a:ext cx="87" cy="66"/>
                  <a:chOff x="3120" y="2688"/>
                  <a:chExt cx="288" cy="192"/>
                </a:xfrm>
              </p:grpSpPr>
              <p:sp>
                <p:nvSpPr>
                  <p:cNvPr id="44049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50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51" name="Group 19"/>
                <p:cNvGrpSpPr>
                  <a:grpSpLocks/>
                </p:cNvGrpSpPr>
                <p:nvPr/>
              </p:nvGrpSpPr>
              <p:grpSpPr bwMode="auto">
                <a:xfrm rot="8216327" flipV="1">
                  <a:off x="1630" y="1615"/>
                  <a:ext cx="87" cy="66"/>
                  <a:chOff x="3120" y="2688"/>
                  <a:chExt cx="288" cy="192"/>
                </a:xfrm>
              </p:grpSpPr>
              <p:sp>
                <p:nvSpPr>
                  <p:cNvPr id="44052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53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54" name="Group 22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260" y="1615"/>
                  <a:ext cx="131" cy="88"/>
                  <a:chOff x="3120" y="2688"/>
                  <a:chExt cx="288" cy="192"/>
                </a:xfrm>
              </p:grpSpPr>
              <p:sp>
                <p:nvSpPr>
                  <p:cNvPr id="44055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56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57" name="Group 25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398" y="1635"/>
                  <a:ext cx="131" cy="87"/>
                  <a:chOff x="3120" y="2688"/>
                  <a:chExt cx="288" cy="192"/>
                </a:xfrm>
              </p:grpSpPr>
              <p:sp>
                <p:nvSpPr>
                  <p:cNvPr id="44058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59" name="Line 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60" name="Group 28"/>
                <p:cNvGrpSpPr>
                  <a:grpSpLocks/>
                </p:cNvGrpSpPr>
                <p:nvPr/>
              </p:nvGrpSpPr>
              <p:grpSpPr bwMode="auto">
                <a:xfrm rot="-37935996" flipH="1" flipV="1">
                  <a:off x="1490" y="1641"/>
                  <a:ext cx="88" cy="64"/>
                  <a:chOff x="3120" y="2688"/>
                  <a:chExt cx="288" cy="192"/>
                </a:xfrm>
              </p:grpSpPr>
              <p:sp>
                <p:nvSpPr>
                  <p:cNvPr id="44061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62" name="Line 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63" name="Group 31"/>
                <p:cNvGrpSpPr>
                  <a:grpSpLocks/>
                </p:cNvGrpSpPr>
                <p:nvPr/>
              </p:nvGrpSpPr>
              <p:grpSpPr bwMode="auto">
                <a:xfrm rot="-39076355" flipH="1" flipV="1">
                  <a:off x="1613" y="1649"/>
                  <a:ext cx="104" cy="73"/>
                  <a:chOff x="3120" y="2688"/>
                  <a:chExt cx="288" cy="192"/>
                </a:xfrm>
              </p:grpSpPr>
              <p:sp>
                <p:nvSpPr>
                  <p:cNvPr id="44064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65" name="Line 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66" name="Group 34"/>
                <p:cNvGrpSpPr>
                  <a:grpSpLocks/>
                </p:cNvGrpSpPr>
                <p:nvPr/>
              </p:nvGrpSpPr>
              <p:grpSpPr bwMode="auto">
                <a:xfrm rot="7572594" flipV="1">
                  <a:off x="1463" y="1544"/>
                  <a:ext cx="130" cy="87"/>
                  <a:chOff x="3120" y="2688"/>
                  <a:chExt cx="288" cy="192"/>
                </a:xfrm>
              </p:grpSpPr>
              <p:sp>
                <p:nvSpPr>
                  <p:cNvPr id="44067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68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69" name="Group 37"/>
                <p:cNvGrpSpPr>
                  <a:grpSpLocks/>
                </p:cNvGrpSpPr>
                <p:nvPr/>
              </p:nvGrpSpPr>
              <p:grpSpPr bwMode="auto">
                <a:xfrm rot="-36847621" flipH="1" flipV="1">
                  <a:off x="1565" y="1674"/>
                  <a:ext cx="88" cy="65"/>
                  <a:chOff x="3120" y="2688"/>
                  <a:chExt cx="288" cy="192"/>
                </a:xfrm>
              </p:grpSpPr>
              <p:sp>
                <p:nvSpPr>
                  <p:cNvPr id="44070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71" name="Line 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4072" name="Group 40"/>
                <p:cNvGrpSpPr>
                  <a:grpSpLocks/>
                </p:cNvGrpSpPr>
                <p:nvPr/>
              </p:nvGrpSpPr>
              <p:grpSpPr bwMode="auto">
                <a:xfrm rot="-34983673" flipH="1" flipV="1">
                  <a:off x="1094" y="1544"/>
                  <a:ext cx="173" cy="110"/>
                  <a:chOff x="3120" y="2688"/>
                  <a:chExt cx="288" cy="192"/>
                </a:xfrm>
              </p:grpSpPr>
              <p:sp>
                <p:nvSpPr>
                  <p:cNvPr id="44073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74" name="Line 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44075" name="Freeform 43"/>
                <p:cNvSpPr>
                  <a:spLocks/>
                </p:cNvSpPr>
                <p:nvPr/>
              </p:nvSpPr>
              <p:spPr bwMode="auto">
                <a:xfrm rot="19016327" flipV="1">
                  <a:off x="902" y="1284"/>
                  <a:ext cx="326" cy="219"/>
                </a:xfrm>
                <a:custGeom>
                  <a:avLst/>
                  <a:gdLst/>
                  <a:ahLst/>
                  <a:cxnLst>
                    <a:cxn ang="0">
                      <a:pos x="49" y="523"/>
                    </a:cxn>
                    <a:cxn ang="0">
                      <a:pos x="49" y="571"/>
                    </a:cxn>
                    <a:cxn ang="0">
                      <a:pos x="89" y="739"/>
                    </a:cxn>
                    <a:cxn ang="0">
                      <a:pos x="265" y="595"/>
                    </a:cxn>
                    <a:cxn ang="0">
                      <a:pos x="313" y="611"/>
                    </a:cxn>
                    <a:cxn ang="0">
                      <a:pos x="281" y="787"/>
                    </a:cxn>
                    <a:cxn ang="0">
                      <a:pos x="489" y="739"/>
                    </a:cxn>
                    <a:cxn ang="0">
                      <a:pos x="569" y="675"/>
                    </a:cxn>
                    <a:cxn ang="0">
                      <a:pos x="617" y="739"/>
                    </a:cxn>
                    <a:cxn ang="0">
                      <a:pos x="865" y="667"/>
                    </a:cxn>
                    <a:cxn ang="0">
                      <a:pos x="1009" y="667"/>
                    </a:cxn>
                    <a:cxn ang="0">
                      <a:pos x="961" y="619"/>
                    </a:cxn>
                    <a:cxn ang="0">
                      <a:pos x="873" y="467"/>
                    </a:cxn>
                    <a:cxn ang="0">
                      <a:pos x="905" y="355"/>
                    </a:cxn>
                    <a:cxn ang="0">
                      <a:pos x="873" y="275"/>
                    </a:cxn>
                    <a:cxn ang="0">
                      <a:pos x="649" y="371"/>
                    </a:cxn>
                    <a:cxn ang="0">
                      <a:pos x="665" y="243"/>
                    </a:cxn>
                    <a:cxn ang="0">
                      <a:pos x="633" y="179"/>
                    </a:cxn>
                    <a:cxn ang="0">
                      <a:pos x="633" y="115"/>
                    </a:cxn>
                    <a:cxn ang="0">
                      <a:pos x="289" y="235"/>
                    </a:cxn>
                    <a:cxn ang="0">
                      <a:pos x="409" y="179"/>
                    </a:cxn>
                    <a:cxn ang="0">
                      <a:pos x="361" y="131"/>
                    </a:cxn>
                    <a:cxn ang="0">
                      <a:pos x="297" y="35"/>
                    </a:cxn>
                    <a:cxn ang="0">
                      <a:pos x="41" y="339"/>
                    </a:cxn>
                    <a:cxn ang="0">
                      <a:pos x="49" y="523"/>
                    </a:cxn>
                  </a:cxnLst>
                  <a:rect l="0" t="0" r="r" b="b"/>
                  <a:pathLst>
                    <a:path w="1025" h="808">
                      <a:moveTo>
                        <a:pt x="49" y="523"/>
                      </a:moveTo>
                      <a:cubicBezTo>
                        <a:pt x="57" y="531"/>
                        <a:pt x="42" y="535"/>
                        <a:pt x="49" y="571"/>
                      </a:cubicBezTo>
                      <a:cubicBezTo>
                        <a:pt x="56" y="607"/>
                        <a:pt x="53" y="735"/>
                        <a:pt x="89" y="739"/>
                      </a:cubicBezTo>
                      <a:cubicBezTo>
                        <a:pt x="125" y="743"/>
                        <a:pt x="228" y="616"/>
                        <a:pt x="265" y="595"/>
                      </a:cubicBezTo>
                      <a:cubicBezTo>
                        <a:pt x="302" y="574"/>
                        <a:pt x="310" y="579"/>
                        <a:pt x="313" y="611"/>
                      </a:cubicBezTo>
                      <a:cubicBezTo>
                        <a:pt x="316" y="643"/>
                        <a:pt x="252" y="766"/>
                        <a:pt x="281" y="787"/>
                      </a:cubicBezTo>
                      <a:cubicBezTo>
                        <a:pt x="310" y="808"/>
                        <a:pt x="441" y="758"/>
                        <a:pt x="489" y="739"/>
                      </a:cubicBezTo>
                      <a:cubicBezTo>
                        <a:pt x="537" y="720"/>
                        <a:pt x="548" y="675"/>
                        <a:pt x="569" y="675"/>
                      </a:cubicBezTo>
                      <a:cubicBezTo>
                        <a:pt x="590" y="675"/>
                        <a:pt x="568" y="740"/>
                        <a:pt x="617" y="739"/>
                      </a:cubicBezTo>
                      <a:cubicBezTo>
                        <a:pt x="666" y="738"/>
                        <a:pt x="800" y="679"/>
                        <a:pt x="865" y="667"/>
                      </a:cubicBezTo>
                      <a:cubicBezTo>
                        <a:pt x="930" y="655"/>
                        <a:pt x="993" y="675"/>
                        <a:pt x="1009" y="667"/>
                      </a:cubicBezTo>
                      <a:cubicBezTo>
                        <a:pt x="1025" y="659"/>
                        <a:pt x="984" y="652"/>
                        <a:pt x="961" y="619"/>
                      </a:cubicBezTo>
                      <a:cubicBezTo>
                        <a:pt x="938" y="586"/>
                        <a:pt x="882" y="511"/>
                        <a:pt x="873" y="467"/>
                      </a:cubicBezTo>
                      <a:cubicBezTo>
                        <a:pt x="864" y="423"/>
                        <a:pt x="905" y="387"/>
                        <a:pt x="905" y="355"/>
                      </a:cubicBezTo>
                      <a:cubicBezTo>
                        <a:pt x="905" y="323"/>
                        <a:pt x="916" y="272"/>
                        <a:pt x="873" y="275"/>
                      </a:cubicBezTo>
                      <a:cubicBezTo>
                        <a:pt x="830" y="278"/>
                        <a:pt x="684" y="376"/>
                        <a:pt x="649" y="371"/>
                      </a:cubicBezTo>
                      <a:cubicBezTo>
                        <a:pt x="614" y="366"/>
                        <a:pt x="668" y="275"/>
                        <a:pt x="665" y="243"/>
                      </a:cubicBezTo>
                      <a:cubicBezTo>
                        <a:pt x="662" y="211"/>
                        <a:pt x="638" y="200"/>
                        <a:pt x="633" y="179"/>
                      </a:cubicBezTo>
                      <a:cubicBezTo>
                        <a:pt x="628" y="158"/>
                        <a:pt x="690" y="106"/>
                        <a:pt x="633" y="115"/>
                      </a:cubicBezTo>
                      <a:cubicBezTo>
                        <a:pt x="576" y="124"/>
                        <a:pt x="326" y="224"/>
                        <a:pt x="289" y="235"/>
                      </a:cubicBezTo>
                      <a:cubicBezTo>
                        <a:pt x="252" y="246"/>
                        <a:pt x="397" y="196"/>
                        <a:pt x="409" y="179"/>
                      </a:cubicBezTo>
                      <a:cubicBezTo>
                        <a:pt x="421" y="162"/>
                        <a:pt x="380" y="155"/>
                        <a:pt x="361" y="131"/>
                      </a:cubicBezTo>
                      <a:cubicBezTo>
                        <a:pt x="342" y="107"/>
                        <a:pt x="350" y="0"/>
                        <a:pt x="297" y="35"/>
                      </a:cubicBezTo>
                      <a:cubicBezTo>
                        <a:pt x="244" y="70"/>
                        <a:pt x="82" y="258"/>
                        <a:pt x="41" y="339"/>
                      </a:cubicBezTo>
                      <a:cubicBezTo>
                        <a:pt x="0" y="420"/>
                        <a:pt x="47" y="485"/>
                        <a:pt x="49" y="5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FF00"/>
                    </a:gs>
                    <a:gs pos="50000">
                      <a:srgbClr val="003300"/>
                    </a:gs>
                    <a:gs pos="100000">
                      <a:srgbClr val="00FF00"/>
                    </a:gs>
                  </a:gsLst>
                  <a:lin ang="189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4076" name="Group 44"/>
                <p:cNvGrpSpPr>
                  <a:grpSpLocks/>
                </p:cNvGrpSpPr>
                <p:nvPr/>
              </p:nvGrpSpPr>
              <p:grpSpPr bwMode="auto">
                <a:xfrm rot="-35977449" flipH="1" flipV="1">
                  <a:off x="907" y="1591"/>
                  <a:ext cx="206" cy="142"/>
                  <a:chOff x="3120" y="2688"/>
                  <a:chExt cx="288" cy="192"/>
                </a:xfrm>
              </p:grpSpPr>
              <p:sp>
                <p:nvSpPr>
                  <p:cNvPr id="44077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688"/>
                    <a:ext cx="192" cy="1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66"/>
                      </a:gs>
                      <a:gs pos="100000">
                        <a:schemeClr val="tx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78" name="Line 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2" y="2688"/>
                    <a:ext cx="96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44079" name="Freeform 47"/>
            <p:cNvSpPr>
              <a:spLocks/>
            </p:cNvSpPr>
            <p:nvPr/>
          </p:nvSpPr>
          <p:spPr bwMode="auto">
            <a:xfrm>
              <a:off x="893" y="2886"/>
              <a:ext cx="898" cy="13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5" y="88"/>
                </a:cxn>
                <a:cxn ang="0">
                  <a:pos x="133" y="46"/>
                </a:cxn>
                <a:cxn ang="0">
                  <a:pos x="318" y="9"/>
                </a:cxn>
                <a:cxn ang="0">
                  <a:pos x="483" y="1"/>
                </a:cxn>
                <a:cxn ang="0">
                  <a:pos x="672" y="15"/>
                </a:cxn>
                <a:cxn ang="0">
                  <a:pos x="832" y="60"/>
                </a:cxn>
                <a:cxn ang="0">
                  <a:pos x="887" y="105"/>
                </a:cxn>
                <a:cxn ang="0">
                  <a:pos x="897" y="136"/>
                </a:cxn>
              </a:cxnLst>
              <a:rect l="0" t="0" r="r" b="b"/>
              <a:pathLst>
                <a:path w="898" h="136">
                  <a:moveTo>
                    <a:pt x="0" y="128"/>
                  </a:moveTo>
                  <a:cubicBezTo>
                    <a:pt x="8" y="121"/>
                    <a:pt x="33" y="102"/>
                    <a:pt x="55" y="88"/>
                  </a:cubicBezTo>
                  <a:cubicBezTo>
                    <a:pt x="77" y="74"/>
                    <a:pt x="89" y="59"/>
                    <a:pt x="133" y="46"/>
                  </a:cubicBezTo>
                  <a:cubicBezTo>
                    <a:pt x="176" y="33"/>
                    <a:pt x="259" y="17"/>
                    <a:pt x="318" y="9"/>
                  </a:cubicBezTo>
                  <a:cubicBezTo>
                    <a:pt x="376" y="2"/>
                    <a:pt x="424" y="0"/>
                    <a:pt x="483" y="1"/>
                  </a:cubicBezTo>
                  <a:cubicBezTo>
                    <a:pt x="542" y="2"/>
                    <a:pt x="615" y="5"/>
                    <a:pt x="672" y="15"/>
                  </a:cubicBezTo>
                  <a:cubicBezTo>
                    <a:pt x="730" y="25"/>
                    <a:pt x="796" y="45"/>
                    <a:pt x="832" y="60"/>
                  </a:cubicBezTo>
                  <a:cubicBezTo>
                    <a:pt x="867" y="75"/>
                    <a:pt x="877" y="93"/>
                    <a:pt x="887" y="105"/>
                  </a:cubicBezTo>
                  <a:cubicBezTo>
                    <a:pt x="898" y="117"/>
                    <a:pt x="895" y="129"/>
                    <a:pt x="897" y="136"/>
                  </a:cubicBezTo>
                </a:path>
              </a:pathLst>
            </a:custGeom>
            <a:gradFill rotWithShape="1">
              <a:gsLst>
                <a:gs pos="0">
                  <a:srgbClr val="00FFFF">
                    <a:alpha val="80000"/>
                  </a:srgbClr>
                </a:gs>
                <a:gs pos="100000">
                  <a:srgbClr val="00FFFF">
                    <a:gamma/>
                    <a:tint val="4706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4080" name="Group 48"/>
          <p:cNvGrpSpPr>
            <a:grpSpLocks/>
          </p:cNvGrpSpPr>
          <p:nvPr/>
        </p:nvGrpSpPr>
        <p:grpSpPr bwMode="auto">
          <a:xfrm>
            <a:off x="179388" y="1844675"/>
            <a:ext cx="2349500" cy="669925"/>
            <a:chOff x="3560" y="3203"/>
            <a:chExt cx="1632" cy="795"/>
          </a:xfrm>
        </p:grpSpPr>
        <p:grpSp>
          <p:nvGrpSpPr>
            <p:cNvPr id="44081" name="Group 49"/>
            <p:cNvGrpSpPr>
              <a:grpSpLocks/>
            </p:cNvGrpSpPr>
            <p:nvPr/>
          </p:nvGrpSpPr>
          <p:grpSpPr bwMode="auto">
            <a:xfrm>
              <a:off x="3560" y="3203"/>
              <a:ext cx="1632" cy="795"/>
              <a:chOff x="96" y="3093"/>
              <a:chExt cx="1632" cy="795"/>
            </a:xfrm>
          </p:grpSpPr>
          <p:sp>
            <p:nvSpPr>
              <p:cNvPr id="44082" name="Freeform 50"/>
              <p:cNvSpPr>
                <a:spLocks/>
              </p:cNvSpPr>
              <p:nvPr/>
            </p:nvSpPr>
            <p:spPr bwMode="auto">
              <a:xfrm>
                <a:off x="96" y="3342"/>
                <a:ext cx="1632" cy="546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272" y="392"/>
                  </a:cxn>
                  <a:cxn ang="0">
                    <a:pos x="792" y="640"/>
                  </a:cxn>
                  <a:cxn ang="0">
                    <a:pos x="1640" y="632"/>
                  </a:cxn>
                  <a:cxn ang="0">
                    <a:pos x="2080" y="392"/>
                  </a:cxn>
                  <a:cxn ang="0">
                    <a:pos x="2344" y="0"/>
                  </a:cxn>
                </a:cxnLst>
                <a:rect l="0" t="0" r="r" b="b"/>
                <a:pathLst>
                  <a:path w="2344" h="680">
                    <a:moveTo>
                      <a:pt x="0" y="56"/>
                    </a:moveTo>
                    <a:cubicBezTo>
                      <a:pt x="65" y="185"/>
                      <a:pt x="140" y="295"/>
                      <a:pt x="272" y="392"/>
                    </a:cubicBezTo>
                    <a:cubicBezTo>
                      <a:pt x="404" y="489"/>
                      <a:pt x="564" y="600"/>
                      <a:pt x="792" y="640"/>
                    </a:cubicBezTo>
                    <a:cubicBezTo>
                      <a:pt x="1020" y="680"/>
                      <a:pt x="1425" y="673"/>
                      <a:pt x="1640" y="632"/>
                    </a:cubicBezTo>
                    <a:cubicBezTo>
                      <a:pt x="1855" y="591"/>
                      <a:pt x="1963" y="497"/>
                      <a:pt x="2080" y="392"/>
                    </a:cubicBezTo>
                    <a:cubicBezTo>
                      <a:pt x="2197" y="287"/>
                      <a:pt x="2274" y="153"/>
                      <a:pt x="2344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33CCCC"/>
                  </a:gs>
                  <a:gs pos="100000">
                    <a:schemeClr val="bg1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83" name="Oval 51"/>
              <p:cNvSpPr>
                <a:spLocks noChangeArrowheads="1"/>
              </p:cNvSpPr>
              <p:nvPr/>
            </p:nvSpPr>
            <p:spPr bwMode="auto">
              <a:xfrm>
                <a:off x="96" y="3093"/>
                <a:ext cx="1632" cy="51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44084" name="Picture 52" descr="uz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08" y="3662"/>
                <a:ext cx="1042" cy="184"/>
              </a:xfrm>
              <a:prstGeom prst="rect">
                <a:avLst/>
              </a:prstGeom>
              <a:noFill/>
            </p:spPr>
          </p:pic>
        </p:grpSp>
        <p:sp>
          <p:nvSpPr>
            <p:cNvPr id="44085" name="Freeform 53"/>
            <p:cNvSpPr>
              <a:spLocks/>
            </p:cNvSpPr>
            <p:nvPr/>
          </p:nvSpPr>
          <p:spPr bwMode="auto">
            <a:xfrm>
              <a:off x="3742" y="3475"/>
              <a:ext cx="1297" cy="145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27" y="94"/>
                </a:cxn>
                <a:cxn ang="0">
                  <a:pos x="144" y="49"/>
                </a:cxn>
                <a:cxn ang="0">
                  <a:pos x="423" y="10"/>
                </a:cxn>
                <a:cxn ang="0">
                  <a:pos x="672" y="1"/>
                </a:cxn>
                <a:cxn ang="0">
                  <a:pos x="957" y="16"/>
                </a:cxn>
                <a:cxn ang="0">
                  <a:pos x="1197" y="64"/>
                </a:cxn>
                <a:cxn ang="0">
                  <a:pos x="1281" y="112"/>
                </a:cxn>
                <a:cxn ang="0">
                  <a:pos x="1296" y="145"/>
                </a:cxn>
              </a:cxnLst>
              <a:rect l="0" t="0" r="r" b="b"/>
              <a:pathLst>
                <a:path w="1297" h="145">
                  <a:moveTo>
                    <a:pt x="0" y="145"/>
                  </a:moveTo>
                  <a:cubicBezTo>
                    <a:pt x="4" y="137"/>
                    <a:pt x="3" y="110"/>
                    <a:pt x="27" y="94"/>
                  </a:cubicBezTo>
                  <a:cubicBezTo>
                    <a:pt x="51" y="78"/>
                    <a:pt x="78" y="63"/>
                    <a:pt x="144" y="49"/>
                  </a:cubicBezTo>
                  <a:cubicBezTo>
                    <a:pt x="210" y="35"/>
                    <a:pt x="335" y="18"/>
                    <a:pt x="423" y="10"/>
                  </a:cubicBezTo>
                  <a:cubicBezTo>
                    <a:pt x="511" y="2"/>
                    <a:pt x="583" y="0"/>
                    <a:pt x="672" y="1"/>
                  </a:cubicBezTo>
                  <a:cubicBezTo>
                    <a:pt x="761" y="2"/>
                    <a:pt x="870" y="5"/>
                    <a:pt x="957" y="16"/>
                  </a:cubicBezTo>
                  <a:cubicBezTo>
                    <a:pt x="1044" y="27"/>
                    <a:pt x="1143" y="48"/>
                    <a:pt x="1197" y="64"/>
                  </a:cubicBezTo>
                  <a:cubicBezTo>
                    <a:pt x="1251" y="80"/>
                    <a:pt x="1265" y="99"/>
                    <a:pt x="1281" y="112"/>
                  </a:cubicBezTo>
                  <a:cubicBezTo>
                    <a:pt x="1297" y="125"/>
                    <a:pt x="1293" y="138"/>
                    <a:pt x="1296" y="145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706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4086" name="Picture 54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44087" name="WordArt 55"/>
          <p:cNvSpPr>
            <a:spLocks noChangeArrowheads="1" noChangeShapeType="1" noTextEdit="1"/>
          </p:cNvSpPr>
          <p:nvPr/>
        </p:nvSpPr>
        <p:spPr bwMode="auto">
          <a:xfrm>
            <a:off x="2771775" y="476250"/>
            <a:ext cx="187325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 руб</a:t>
            </a:r>
          </a:p>
        </p:txBody>
      </p:sp>
      <p:sp>
        <p:nvSpPr>
          <p:cNvPr id="44088" name="WordArt 56"/>
          <p:cNvSpPr>
            <a:spLocks noChangeArrowheads="1" noChangeShapeType="1" noTextEdit="1"/>
          </p:cNvSpPr>
          <p:nvPr/>
        </p:nvSpPr>
        <p:spPr bwMode="auto">
          <a:xfrm>
            <a:off x="2987675" y="1700213"/>
            <a:ext cx="1512888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8 руб</a:t>
            </a:r>
          </a:p>
        </p:txBody>
      </p:sp>
      <p:sp>
        <p:nvSpPr>
          <p:cNvPr id="44090" name="WordArt 58"/>
          <p:cNvSpPr>
            <a:spLocks noChangeArrowheads="1" noChangeShapeType="1" noTextEdit="1"/>
          </p:cNvSpPr>
          <p:nvPr/>
        </p:nvSpPr>
        <p:spPr bwMode="auto">
          <a:xfrm>
            <a:off x="5724525" y="1125538"/>
            <a:ext cx="1944688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12 - 8</a:t>
            </a:r>
          </a:p>
        </p:txBody>
      </p:sp>
      <p:sp>
        <p:nvSpPr>
          <p:cNvPr id="44091" name="AutoShape 59"/>
          <p:cNvSpPr>
            <a:spLocks noChangeArrowheads="1"/>
          </p:cNvSpPr>
          <p:nvPr/>
        </p:nvSpPr>
        <p:spPr bwMode="auto">
          <a:xfrm>
            <a:off x="7847013" y="0"/>
            <a:ext cx="1296987" cy="1130300"/>
          </a:xfrm>
          <a:prstGeom prst="irregularSeal1">
            <a:avLst/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Times New Roman" pitchFamily="18" charset="0"/>
              </a:rPr>
              <a:t>2(б)</a:t>
            </a:r>
          </a:p>
        </p:txBody>
      </p:sp>
      <p:grpSp>
        <p:nvGrpSpPr>
          <p:cNvPr id="44092" name="Group 60"/>
          <p:cNvGrpSpPr>
            <a:grpSpLocks/>
          </p:cNvGrpSpPr>
          <p:nvPr/>
        </p:nvGrpSpPr>
        <p:grpSpPr bwMode="auto">
          <a:xfrm>
            <a:off x="900113" y="3860800"/>
            <a:ext cx="5545137" cy="935038"/>
            <a:chOff x="567" y="2432"/>
            <a:chExt cx="3493" cy="589"/>
          </a:xfrm>
        </p:grpSpPr>
        <p:sp>
          <p:nvSpPr>
            <p:cNvPr id="44093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567" y="2432"/>
              <a:ext cx="3493" cy="5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00CCFF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(12 - 8)   15 = ...</a:t>
              </a:r>
            </a:p>
          </p:txBody>
        </p:sp>
        <p:sp>
          <p:nvSpPr>
            <p:cNvPr id="44094" name="Oval 62"/>
            <p:cNvSpPr>
              <a:spLocks noChangeArrowheads="1"/>
            </p:cNvSpPr>
            <p:nvPr/>
          </p:nvSpPr>
          <p:spPr bwMode="auto">
            <a:xfrm>
              <a:off x="2426" y="2659"/>
              <a:ext cx="90" cy="91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4095" name="AutoShape 63"/>
          <p:cNvSpPr>
            <a:spLocks noChangeArrowheads="1"/>
          </p:cNvSpPr>
          <p:nvPr/>
        </p:nvSpPr>
        <p:spPr bwMode="auto">
          <a:xfrm>
            <a:off x="2195513" y="5300663"/>
            <a:ext cx="4032250" cy="1274762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 i="1">
                <a:solidFill>
                  <a:schemeClr val="accent2"/>
                </a:solidFill>
                <a:latin typeface="Times New Roman" pitchFamily="18" charset="0"/>
              </a:rPr>
              <a:t>На 60 руб</a:t>
            </a:r>
          </a:p>
        </p:txBody>
      </p:sp>
      <p:sp>
        <p:nvSpPr>
          <p:cNvPr id="44096" name="AutoShape 64"/>
          <p:cNvSpPr>
            <a:spLocks noChangeArrowheads="1"/>
          </p:cNvSpPr>
          <p:nvPr/>
        </p:nvSpPr>
        <p:spPr bwMode="auto">
          <a:xfrm>
            <a:off x="4932363" y="620713"/>
            <a:ext cx="431800" cy="1728787"/>
          </a:xfrm>
          <a:prstGeom prst="curvedLeftArrow">
            <a:avLst>
              <a:gd name="adj1" fmla="val 80074"/>
              <a:gd name="adj2" fmla="val 160147"/>
              <a:gd name="adj3" fmla="val 33333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87" grpId="0" animBg="1"/>
      <p:bldP spid="44088" grpId="0" animBg="1"/>
      <p:bldP spid="44090" grpId="0" animBg="1"/>
      <p:bldP spid="44091" grpId="0" animBg="1"/>
      <p:bldP spid="44095" grpId="0" animBg="1"/>
      <p:bldP spid="440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8000"/>
                </a:solidFill>
              </a:rPr>
              <a:t>Используемые </a:t>
            </a:r>
            <a:br>
              <a:rPr lang="ru-RU" sz="3600" dirty="0" smtClean="0">
                <a:solidFill>
                  <a:srgbClr val="008000"/>
                </a:solidFill>
              </a:rPr>
            </a:br>
            <a:r>
              <a:rPr lang="ru-RU" sz="3600" dirty="0" smtClean="0">
                <a:solidFill>
                  <a:srgbClr val="008000"/>
                </a:solidFill>
              </a:rPr>
              <a:t>информационные ресурсы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800" dirty="0" err="1" smtClean="0"/>
              <a:t>Виленкин</a:t>
            </a:r>
            <a:r>
              <a:rPr lang="ru-RU" sz="1800" dirty="0" smtClean="0"/>
              <a:t> Н.Я. Математика 5.- М.: Мнемозина, 2007.</a:t>
            </a:r>
          </a:p>
          <a:p>
            <a:pPr lvl="0"/>
            <a:r>
              <a:rPr lang="ru-RU" sz="1800" dirty="0" smtClean="0"/>
              <a:t>Жохов В.И. Преподавание математики в 5-6 классах </a:t>
            </a:r>
            <a:r>
              <a:rPr lang="ru-RU" sz="1800" b="1" i="1" dirty="0" smtClean="0"/>
              <a:t>–</a:t>
            </a:r>
            <a:r>
              <a:rPr lang="ru-RU" sz="1800" dirty="0" smtClean="0"/>
              <a:t> М: Вербум-М,2000; </a:t>
            </a:r>
          </a:p>
          <a:p>
            <a:pPr lvl="0"/>
            <a:r>
              <a:rPr lang="ru-RU" sz="1800" dirty="0" smtClean="0"/>
              <a:t>Зубарева И.И., Мордкович А.Г. Математика, 5.- М.: Мнемозина, 2004.</a:t>
            </a:r>
          </a:p>
          <a:p>
            <a:pPr lvl="0"/>
            <a:r>
              <a:rPr lang="ru-RU" sz="1800" dirty="0" smtClean="0"/>
              <a:t>Кузнецова Г.М., </a:t>
            </a:r>
            <a:r>
              <a:rPr lang="ru-RU" sz="1800" dirty="0" err="1" smtClean="0"/>
              <a:t>Миндюк</a:t>
            </a:r>
            <a:r>
              <a:rPr lang="ru-RU" sz="1800" dirty="0" smtClean="0"/>
              <a:t> Н.Г. Программы для общеобразовательных школ, гимназий, лицеев математика 5-11 классы – М: Дрофа, 2004.</a:t>
            </a:r>
          </a:p>
          <a:p>
            <a:pPr lvl="0"/>
            <a:r>
              <a:rPr lang="ru-RU" sz="1800" dirty="0" smtClean="0"/>
              <a:t>Чесноков А.С., </a:t>
            </a:r>
            <a:r>
              <a:rPr lang="ru-RU" sz="1800" dirty="0" err="1" smtClean="0"/>
              <a:t>Нешков</a:t>
            </a:r>
            <a:r>
              <a:rPr lang="ru-RU" sz="1800" dirty="0" smtClean="0"/>
              <a:t> К.И. Дидактические материалы по математике для 5 класса.- М.: </a:t>
            </a:r>
            <a:r>
              <a:rPr lang="ru-RU" sz="1800" dirty="0" err="1" smtClean="0"/>
              <a:t>Классикс</a:t>
            </a:r>
            <a:r>
              <a:rPr lang="ru-RU" sz="1800" dirty="0" smtClean="0"/>
              <a:t> Стиль, 2007</a:t>
            </a:r>
            <a:r>
              <a:rPr lang="ru-RU" sz="1800" dirty="0" smtClean="0"/>
              <a:t>.</a:t>
            </a:r>
            <a:endParaRPr lang="ru-RU" sz="1800" dirty="0" smtClean="0"/>
          </a:p>
          <a:p>
            <a:pPr lvl="0"/>
            <a:r>
              <a:rPr lang="ru-RU" sz="1800" b="1" i="1" u="sng" dirty="0" smtClean="0">
                <a:hlinkClick r:id="rId2"/>
              </a:rPr>
              <a:t>http://www.intergu.ru/infoteka</a:t>
            </a:r>
            <a:r>
              <a:rPr lang="ru-RU" sz="1800" b="1" dirty="0" smtClean="0"/>
              <a:t> . </a:t>
            </a:r>
            <a:r>
              <a:rPr lang="ru-RU" sz="1800" dirty="0" smtClean="0"/>
              <a:t>Коллекция картинок для уроков математики в Сетевом сообществе педагогов «Интернет – государство учителей», автор Савченко Елена Михайловна.</a:t>
            </a:r>
          </a:p>
          <a:p>
            <a:r>
              <a:rPr lang="ru-RU" sz="1800" dirty="0" smtClean="0"/>
              <a:t> 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d36efffaa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838"/>
            <a:ext cx="2428875" cy="3960812"/>
          </a:xfrm>
          <a:prstGeom prst="rect">
            <a:avLst/>
          </a:prstGeom>
          <a:noFill/>
        </p:spPr>
      </p:pic>
      <p:pic>
        <p:nvPicPr>
          <p:cNvPr id="2053" name="Picture 5" descr="Рисунок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8263" y="2420938"/>
            <a:ext cx="2725737" cy="4149725"/>
          </a:xfrm>
          <a:prstGeom prst="rect">
            <a:avLst/>
          </a:prstGeom>
          <a:noFill/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 rot="-1629030">
            <a:off x="1692275" y="-315913"/>
            <a:ext cx="6551613" cy="4554538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Упрощение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99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выражений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FFFF"/>
                    </a:gs>
                    <a:gs pos="50000">
                      <a:srgbClr val="0066CC"/>
                    </a:gs>
                    <a:gs pos="100000">
                      <a:srgbClr val="66FF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.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84213" y="188913"/>
            <a:ext cx="3240087" cy="622300"/>
          </a:xfrm>
          <a:noFill/>
          <a:ln/>
        </p:spPr>
        <p:txBody>
          <a:bodyPr/>
          <a:lstStyle/>
          <a:p>
            <a:r>
              <a:rPr lang="ru-RU" b="1">
                <a:solidFill>
                  <a:srgbClr val="9933FF"/>
                </a:solidFill>
                <a:latin typeface="Georgia" pitchFamily="18" charset="0"/>
              </a:rPr>
              <a:t>5 класс.</a:t>
            </a: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 rot="956723">
            <a:off x="3708400" y="765175"/>
            <a:ext cx="2016125" cy="298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a + b = b + a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 rot="-1858456">
            <a:off x="2843213" y="4941888"/>
            <a:ext cx="3598862" cy="3603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pt-BR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(a + b) + c = a + (b + c)</a:t>
            </a:r>
            <a:endParaRPr lang="ru-RU" sz="3600" b="1" i="1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2060" name="Group 12"/>
          <p:cNvGrpSpPr>
            <a:grpSpLocks/>
          </p:cNvGrpSpPr>
          <p:nvPr/>
        </p:nvGrpSpPr>
        <p:grpSpPr bwMode="auto">
          <a:xfrm rot="-2098876">
            <a:off x="323850" y="1196975"/>
            <a:ext cx="1512888" cy="288925"/>
            <a:chOff x="1746" y="3203"/>
            <a:chExt cx="2404" cy="499"/>
          </a:xfrm>
        </p:grpSpPr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2154" y="3475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3696" y="3475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3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746" y="3203"/>
              <a:ext cx="2404" cy="499"/>
            </a:xfrm>
            <a:prstGeom prst="rect">
              <a:avLst/>
            </a:prstGeom>
          </p:spPr>
          <p:txBody>
            <a:bodyPr wrap="none" fromWordArt="1">
              <a:prstTxWarp prst="textCanUp">
                <a:avLst>
                  <a:gd name="adj" fmla="val 85713"/>
                </a:avLst>
              </a:prstTxWarp>
            </a:bodyPr>
            <a:lstStyle/>
            <a:p>
              <a:pPr algn="ctr"/>
              <a:r>
                <a:rPr lang="en-US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a   b = b   a</a:t>
              </a:r>
              <a:endParaRPr lang="ru-RU" sz="32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grpSp>
        <p:nvGrpSpPr>
          <p:cNvPr id="2064" name="Group 16"/>
          <p:cNvGrpSpPr>
            <a:grpSpLocks/>
          </p:cNvGrpSpPr>
          <p:nvPr/>
        </p:nvGrpSpPr>
        <p:grpSpPr bwMode="auto">
          <a:xfrm rot="3137086">
            <a:off x="7727951" y="530225"/>
            <a:ext cx="1122362" cy="160337"/>
            <a:chOff x="1746" y="1979"/>
            <a:chExt cx="3175" cy="771"/>
          </a:xfrm>
        </p:grpSpPr>
        <p:sp>
          <p:nvSpPr>
            <p:cNvPr id="2065" name="Oval 17"/>
            <p:cNvSpPr>
              <a:spLocks noChangeArrowheads="1"/>
            </p:cNvSpPr>
            <p:nvPr/>
          </p:nvSpPr>
          <p:spPr bwMode="auto">
            <a:xfrm>
              <a:off x="2562" y="2387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6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746" y="1979"/>
              <a:ext cx="3175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a   0 = 0</a:t>
              </a:r>
              <a:endParaRPr lang="ru-RU" sz="32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grpSp>
        <p:nvGrpSpPr>
          <p:cNvPr id="2067" name="Group 19"/>
          <p:cNvGrpSpPr>
            <a:grpSpLocks/>
          </p:cNvGrpSpPr>
          <p:nvPr/>
        </p:nvGrpSpPr>
        <p:grpSpPr bwMode="auto">
          <a:xfrm rot="1728647">
            <a:off x="2208213" y="2944813"/>
            <a:ext cx="1368425" cy="215900"/>
            <a:chOff x="1746" y="1979"/>
            <a:chExt cx="3175" cy="771"/>
          </a:xfrm>
        </p:grpSpPr>
        <p:sp>
          <p:nvSpPr>
            <p:cNvPr id="2068" name="Oval 20"/>
            <p:cNvSpPr>
              <a:spLocks noChangeArrowheads="1"/>
            </p:cNvSpPr>
            <p:nvPr/>
          </p:nvSpPr>
          <p:spPr bwMode="auto">
            <a:xfrm>
              <a:off x="2562" y="2387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9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746" y="1979"/>
              <a:ext cx="3175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a   1 = </a:t>
              </a:r>
              <a:r>
                <a:rPr lang="ru-RU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а</a:t>
              </a:r>
            </a:p>
          </p:txBody>
        </p:sp>
      </p:grpSp>
      <p:sp>
        <p:nvSpPr>
          <p:cNvPr id="2073" name="WordArt 25"/>
          <p:cNvSpPr>
            <a:spLocks noChangeArrowheads="1" noChangeShapeType="1" noTextEdit="1"/>
          </p:cNvSpPr>
          <p:nvPr/>
        </p:nvSpPr>
        <p:spPr bwMode="auto">
          <a:xfrm rot="385883">
            <a:off x="5651500" y="5229225"/>
            <a:ext cx="12954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 : b = c</a:t>
            </a:r>
            <a:endParaRPr lang="ru-RU" sz="3200" b="1" i="1" kern="1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74" name="WordArt 26"/>
          <p:cNvSpPr>
            <a:spLocks noChangeArrowheads="1" noChangeShapeType="1" noTextEdit="1"/>
          </p:cNvSpPr>
          <p:nvPr/>
        </p:nvSpPr>
        <p:spPr bwMode="auto">
          <a:xfrm>
            <a:off x="2268538" y="1125538"/>
            <a:ext cx="11525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 : a = 1</a:t>
            </a:r>
            <a:endParaRPr lang="ru-RU" sz="3200" b="1" i="1" kern="1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75" name="WordArt 27"/>
          <p:cNvSpPr>
            <a:spLocks noChangeArrowheads="1" noChangeShapeType="1" noTextEdit="1"/>
          </p:cNvSpPr>
          <p:nvPr/>
        </p:nvSpPr>
        <p:spPr bwMode="auto">
          <a:xfrm rot="-1023715">
            <a:off x="5651500" y="2276475"/>
            <a:ext cx="1008063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 : а = 0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4900"/>
            <a:ext cx="1970088" cy="3213100"/>
          </a:xfrm>
          <a:prstGeom prst="rect">
            <a:avLst/>
          </a:prstGeom>
          <a:noFill/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250825" y="188913"/>
            <a:ext cx="5400675" cy="1079500"/>
          </a:xfrm>
          <a:prstGeom prst="wedgeRoundRectCallout">
            <a:avLst>
              <a:gd name="adj1" fmla="val -41505"/>
              <a:gd name="adj2" fmla="val 267204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Повторим законы 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сложения</a:t>
            </a:r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 и 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умножения</a:t>
            </a:r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.</a:t>
            </a:r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8198" name="Picture 6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2195513" y="1412875"/>
            <a:ext cx="6589712" cy="647700"/>
          </a:xfrm>
          <a:prstGeom prst="wedgeRoundRectCallout">
            <a:avLst>
              <a:gd name="adj1" fmla="val 37157"/>
              <a:gd name="adj2" fmla="val 278185"/>
              <a:gd name="adj3" fmla="val 16667"/>
            </a:avLst>
          </a:prstGeom>
          <a:solidFill>
            <a:srgbClr val="FF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Переместительные законы</a:t>
            </a:r>
            <a:r>
              <a:rPr lang="ru-RU" sz="2400" b="1" i="1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2484438" y="2924175"/>
            <a:ext cx="4319587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a + b = b + a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8201" name="Group 9"/>
          <p:cNvGrpSpPr>
            <a:grpSpLocks/>
          </p:cNvGrpSpPr>
          <p:nvPr/>
        </p:nvGrpSpPr>
        <p:grpSpPr bwMode="auto">
          <a:xfrm>
            <a:off x="2916238" y="4005263"/>
            <a:ext cx="3454400" cy="503237"/>
            <a:chOff x="1746" y="3203"/>
            <a:chExt cx="2404" cy="499"/>
          </a:xfrm>
        </p:grpSpPr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2154" y="3475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3696" y="3475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4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746" y="3203"/>
              <a:ext cx="2404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a   b = b   a</a:t>
              </a:r>
              <a:endParaRPr lang="ru-RU" sz="32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9" grpId="0" animBg="1"/>
      <p:bldP spid="82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4900"/>
            <a:ext cx="1971675" cy="3213100"/>
          </a:xfrm>
          <a:prstGeom prst="rect">
            <a:avLst/>
          </a:prstGeom>
          <a:noFill/>
        </p:spPr>
      </p:pic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250825" y="188913"/>
            <a:ext cx="5400675" cy="1079500"/>
          </a:xfrm>
          <a:prstGeom prst="wedgeRoundRectCallout">
            <a:avLst>
              <a:gd name="adj1" fmla="val -38417"/>
              <a:gd name="adj2" fmla="val 26161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Повторим законы 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сложения</a:t>
            </a:r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 и 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умножения</a:t>
            </a:r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.</a:t>
            </a:r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9220" name="Picture 4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2195513" y="1412875"/>
            <a:ext cx="6589712" cy="647700"/>
          </a:xfrm>
          <a:prstGeom prst="wedgeRoundRectCallout">
            <a:avLst>
              <a:gd name="adj1" fmla="val 35736"/>
              <a:gd name="adj2" fmla="val 334806"/>
              <a:gd name="adj3" fmla="val 16667"/>
            </a:avLst>
          </a:prstGeom>
          <a:solidFill>
            <a:srgbClr val="FF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Сочетательные свойства</a:t>
            </a:r>
            <a:r>
              <a:rPr lang="ru-RU" sz="2400" b="1" i="1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</p:txBody>
      </p:sp>
      <p:sp>
        <p:nvSpPr>
          <p:cNvPr id="9227" name="WordArt 11"/>
          <p:cNvSpPr>
            <a:spLocks noChangeArrowheads="1" noChangeShapeType="1" noTextEdit="1"/>
          </p:cNvSpPr>
          <p:nvPr/>
        </p:nvSpPr>
        <p:spPr bwMode="auto">
          <a:xfrm>
            <a:off x="684213" y="2276475"/>
            <a:ext cx="70564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b="1" i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(a + b) + c = a + (b + c)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9231" name="Group 15"/>
          <p:cNvGrpSpPr>
            <a:grpSpLocks/>
          </p:cNvGrpSpPr>
          <p:nvPr/>
        </p:nvGrpSpPr>
        <p:grpSpPr bwMode="auto">
          <a:xfrm>
            <a:off x="1403350" y="3213100"/>
            <a:ext cx="5976938" cy="576263"/>
            <a:chOff x="884" y="2024"/>
            <a:chExt cx="3765" cy="363"/>
          </a:xfrm>
        </p:grpSpPr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1292" y="2160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884" y="2024"/>
              <a:ext cx="3765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a   (b   с) = (а   b)   с</a:t>
              </a:r>
            </a:p>
          </p:txBody>
        </p:sp>
        <p:sp>
          <p:nvSpPr>
            <p:cNvPr id="9228" name="Oval 12"/>
            <p:cNvSpPr>
              <a:spLocks noChangeArrowheads="1"/>
            </p:cNvSpPr>
            <p:nvPr/>
          </p:nvSpPr>
          <p:spPr bwMode="auto">
            <a:xfrm>
              <a:off x="4241" y="2160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9" name="Oval 13"/>
            <p:cNvSpPr>
              <a:spLocks noChangeArrowheads="1"/>
            </p:cNvSpPr>
            <p:nvPr/>
          </p:nvSpPr>
          <p:spPr bwMode="auto">
            <a:xfrm>
              <a:off x="1973" y="2160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0" name="Oval 14"/>
            <p:cNvSpPr>
              <a:spLocks noChangeArrowheads="1"/>
            </p:cNvSpPr>
            <p:nvPr/>
          </p:nvSpPr>
          <p:spPr bwMode="auto">
            <a:xfrm>
              <a:off x="3515" y="2160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4900"/>
            <a:ext cx="1971675" cy="3213100"/>
          </a:xfrm>
          <a:prstGeom prst="rect">
            <a:avLst/>
          </a:prstGeom>
          <a:noFill/>
        </p:spPr>
      </p:pic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50825" y="188913"/>
            <a:ext cx="5400675" cy="1079500"/>
          </a:xfrm>
          <a:prstGeom prst="wedgeRoundRectCallout">
            <a:avLst>
              <a:gd name="adj1" fmla="val -38417"/>
              <a:gd name="adj2" fmla="val 26161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Повторим законы 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сложения</a:t>
            </a:r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 и </a:t>
            </a:r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умножения</a:t>
            </a:r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.</a:t>
            </a:r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0244" name="Picture 4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2195513" y="1412875"/>
            <a:ext cx="6589712" cy="647700"/>
          </a:xfrm>
          <a:prstGeom prst="wedgeRoundRectCallout">
            <a:avLst>
              <a:gd name="adj1" fmla="val 35736"/>
              <a:gd name="adj2" fmla="val 334806"/>
              <a:gd name="adj3" fmla="val 16667"/>
            </a:avLst>
          </a:prstGeom>
          <a:solidFill>
            <a:srgbClr val="FF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Распределительный закон</a:t>
            </a:r>
            <a:r>
              <a:rPr lang="ru-RU" sz="2400" b="1" i="1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</p:txBody>
      </p:sp>
      <p:grpSp>
        <p:nvGrpSpPr>
          <p:cNvPr id="10253" name="Group 13"/>
          <p:cNvGrpSpPr>
            <a:grpSpLocks/>
          </p:cNvGrpSpPr>
          <p:nvPr/>
        </p:nvGrpSpPr>
        <p:grpSpPr bwMode="auto">
          <a:xfrm>
            <a:off x="1763713" y="2565400"/>
            <a:ext cx="6121400" cy="792163"/>
            <a:chOff x="793" y="1525"/>
            <a:chExt cx="3856" cy="499"/>
          </a:xfrm>
        </p:grpSpPr>
        <p:sp>
          <p:nvSpPr>
            <p:cNvPr id="1024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793" y="1525"/>
              <a:ext cx="385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(a + b)   с = ас + bс</a:t>
              </a:r>
            </a:p>
          </p:txBody>
        </p:sp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2245" y="1706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254" name="Group 14"/>
          <p:cNvGrpSpPr>
            <a:grpSpLocks/>
          </p:cNvGrpSpPr>
          <p:nvPr/>
        </p:nvGrpSpPr>
        <p:grpSpPr bwMode="auto">
          <a:xfrm>
            <a:off x="1763713" y="3644900"/>
            <a:ext cx="6121400" cy="792163"/>
            <a:chOff x="793" y="1525"/>
            <a:chExt cx="3856" cy="499"/>
          </a:xfrm>
        </p:grpSpPr>
        <p:sp>
          <p:nvSpPr>
            <p:cNvPr id="10255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793" y="1525"/>
              <a:ext cx="385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i="1" kern="10">
                  <a:ln w="19050">
                    <a:solidFill>
                      <a:srgbClr val="FFCC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(a - b)   с = ас - bс</a:t>
              </a: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2245" y="1706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dd36efffaa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4900"/>
            <a:ext cx="1971675" cy="3213100"/>
          </a:xfrm>
          <a:prstGeom prst="rect">
            <a:avLst/>
          </a:prstGeom>
          <a:noFill/>
        </p:spPr>
      </p:pic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250825" y="188913"/>
            <a:ext cx="5400675" cy="1079500"/>
          </a:xfrm>
          <a:prstGeom prst="wedgeRoundRectCallout">
            <a:avLst>
              <a:gd name="adj1" fmla="val -41505"/>
              <a:gd name="adj2" fmla="val 267204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rgbClr val="993300"/>
                </a:solidFill>
                <a:latin typeface="Georgia" pitchFamily="18" charset="0"/>
              </a:rPr>
              <a:t>Укажи, какой способ решения проще:</a:t>
            </a:r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7092950" y="2781300"/>
            <a:ext cx="900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или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484438" y="5013325"/>
            <a:ext cx="9001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или</a:t>
            </a:r>
          </a:p>
        </p:txBody>
      </p:sp>
      <p:grpSp>
        <p:nvGrpSpPr>
          <p:cNvPr id="12303" name="Group 15"/>
          <p:cNvGrpSpPr>
            <a:grpSpLocks/>
          </p:cNvGrpSpPr>
          <p:nvPr/>
        </p:nvGrpSpPr>
        <p:grpSpPr bwMode="auto">
          <a:xfrm>
            <a:off x="2051050" y="3141663"/>
            <a:ext cx="5041900" cy="647700"/>
            <a:chOff x="1292" y="1979"/>
            <a:chExt cx="3176" cy="408"/>
          </a:xfrm>
        </p:grpSpPr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1292" y="1979"/>
              <a:ext cx="3176" cy="40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2301" name="Object 13"/>
            <p:cNvGraphicFramePr>
              <a:graphicFrameLocks noChangeAspect="1"/>
            </p:cNvGraphicFramePr>
            <p:nvPr/>
          </p:nvGraphicFramePr>
          <p:xfrm>
            <a:off x="1292" y="1986"/>
            <a:ext cx="3130" cy="391"/>
          </p:xfrm>
          <a:graphic>
            <a:graphicData uri="http://schemas.openxmlformats.org/presentationml/2006/ole">
              <p:oleObj spid="_x0000_s12301" name="Формула" r:id="rId4" imgW="1752600" imgH="215900" progId="Equation.3">
                <p:embed/>
              </p:oleObj>
            </a:graphicData>
          </a:graphic>
        </p:graphicFrame>
      </p:grpSp>
      <p:grpSp>
        <p:nvGrpSpPr>
          <p:cNvPr id="12306" name="Group 18"/>
          <p:cNvGrpSpPr>
            <a:grpSpLocks/>
          </p:cNvGrpSpPr>
          <p:nvPr/>
        </p:nvGrpSpPr>
        <p:grpSpPr bwMode="auto">
          <a:xfrm>
            <a:off x="3419475" y="5300663"/>
            <a:ext cx="5041900" cy="647700"/>
            <a:chOff x="2154" y="3339"/>
            <a:chExt cx="3176" cy="408"/>
          </a:xfrm>
        </p:grpSpPr>
        <p:sp>
          <p:nvSpPr>
            <p:cNvPr id="12298" name="Rectangle 10"/>
            <p:cNvSpPr>
              <a:spLocks noChangeArrowheads="1"/>
            </p:cNvSpPr>
            <p:nvPr/>
          </p:nvSpPr>
          <p:spPr bwMode="auto">
            <a:xfrm>
              <a:off x="2154" y="3339"/>
              <a:ext cx="3176" cy="408"/>
            </a:xfrm>
            <a:prstGeom prst="rect">
              <a:avLst/>
            </a:prstGeom>
            <a:solidFill>
              <a:srgbClr val="FFDD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2304" name="Object 16"/>
            <p:cNvGraphicFramePr>
              <a:graphicFrameLocks noChangeAspect="1"/>
            </p:cNvGraphicFramePr>
            <p:nvPr/>
          </p:nvGraphicFramePr>
          <p:xfrm>
            <a:off x="2290" y="3339"/>
            <a:ext cx="2948" cy="401"/>
          </p:xfrm>
          <a:graphic>
            <a:graphicData uri="http://schemas.openxmlformats.org/presentationml/2006/ole">
              <p:oleObj spid="_x0000_s12304" name="Формула" r:id="rId5" imgW="1612900" imgH="215900" progId="Equation.3">
                <p:embed/>
              </p:oleObj>
            </a:graphicData>
          </a:graphic>
        </p:graphicFrame>
      </p:grpSp>
      <p:grpSp>
        <p:nvGrpSpPr>
          <p:cNvPr id="12309" name="Group 21"/>
          <p:cNvGrpSpPr>
            <a:grpSpLocks/>
          </p:cNvGrpSpPr>
          <p:nvPr/>
        </p:nvGrpSpPr>
        <p:grpSpPr bwMode="auto">
          <a:xfrm>
            <a:off x="2051050" y="2349500"/>
            <a:ext cx="5041900" cy="655638"/>
            <a:chOff x="1292" y="1480"/>
            <a:chExt cx="3176" cy="413"/>
          </a:xfrm>
        </p:grpSpPr>
        <p:sp>
          <p:nvSpPr>
            <p:cNvPr id="12294" name="Rectangle 6"/>
            <p:cNvSpPr>
              <a:spLocks noChangeArrowheads="1"/>
            </p:cNvSpPr>
            <p:nvPr/>
          </p:nvSpPr>
          <p:spPr bwMode="auto">
            <a:xfrm>
              <a:off x="1292" y="1480"/>
              <a:ext cx="3176" cy="40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2307" name="Object 19"/>
            <p:cNvGraphicFramePr>
              <a:graphicFrameLocks noChangeAspect="1"/>
            </p:cNvGraphicFramePr>
            <p:nvPr/>
          </p:nvGraphicFramePr>
          <p:xfrm>
            <a:off x="1655" y="1495"/>
            <a:ext cx="2404" cy="398"/>
          </p:xfrm>
          <a:graphic>
            <a:graphicData uri="http://schemas.openxmlformats.org/presentationml/2006/ole">
              <p:oleObj spid="_x0000_s12307" name="Формула" r:id="rId6" imgW="1320227" imgH="215806" progId="Equation.3">
                <p:embed/>
              </p:oleObj>
            </a:graphicData>
          </a:graphic>
        </p:graphicFrame>
      </p:grpSp>
      <p:grpSp>
        <p:nvGrpSpPr>
          <p:cNvPr id="12312" name="Group 24"/>
          <p:cNvGrpSpPr>
            <a:grpSpLocks/>
          </p:cNvGrpSpPr>
          <p:nvPr/>
        </p:nvGrpSpPr>
        <p:grpSpPr bwMode="auto">
          <a:xfrm>
            <a:off x="3419475" y="4503738"/>
            <a:ext cx="5041900" cy="657225"/>
            <a:chOff x="2154" y="2837"/>
            <a:chExt cx="3176" cy="414"/>
          </a:xfrm>
        </p:grpSpPr>
        <p:sp>
          <p:nvSpPr>
            <p:cNvPr id="12296" name="Rectangle 8"/>
            <p:cNvSpPr>
              <a:spLocks noChangeArrowheads="1"/>
            </p:cNvSpPr>
            <p:nvPr/>
          </p:nvSpPr>
          <p:spPr bwMode="auto">
            <a:xfrm>
              <a:off x="2154" y="2840"/>
              <a:ext cx="3176" cy="408"/>
            </a:xfrm>
            <a:prstGeom prst="rect">
              <a:avLst/>
            </a:prstGeom>
            <a:solidFill>
              <a:srgbClr val="FFDD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2310" name="Object 22"/>
            <p:cNvGraphicFramePr>
              <a:graphicFrameLocks noChangeAspect="1"/>
            </p:cNvGraphicFramePr>
            <p:nvPr/>
          </p:nvGraphicFramePr>
          <p:xfrm>
            <a:off x="2517" y="2837"/>
            <a:ext cx="2359" cy="414"/>
          </p:xfrm>
          <a:graphic>
            <a:graphicData uri="http://schemas.openxmlformats.org/presentationml/2006/ole">
              <p:oleObj spid="_x0000_s12310" name="Формула" r:id="rId7" imgW="1244060" imgH="215806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3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23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6"/>
                  </p:tgtEl>
                </p:cond>
              </p:nextCondLst>
            </p:seq>
          </p:childTnLst>
        </p:cTn>
      </p:par>
    </p:tnLst>
    <p:bldLst>
      <p:bldP spid="12293" grpId="0" animBg="1"/>
      <p:bldP spid="12299" grpId="0"/>
      <p:bldP spid="123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Рисунок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179388" y="260350"/>
            <a:ext cx="6553200" cy="647700"/>
          </a:xfrm>
          <a:prstGeom prst="wedgeRoundRectCallout">
            <a:avLst>
              <a:gd name="adj1" fmla="val 66981"/>
              <a:gd name="adj2" fmla="val 512745"/>
              <a:gd name="adj3" fmla="val 16667"/>
            </a:avLst>
          </a:prstGeom>
          <a:solidFill>
            <a:srgbClr val="FF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Вычисли удобным способом</a:t>
            </a:r>
            <a:r>
              <a:rPr lang="ru-RU" sz="2400" b="1" i="1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</p:txBody>
      </p:sp>
      <p:sp>
        <p:nvSpPr>
          <p:cNvPr id="13318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588125" y="260350"/>
            <a:ext cx="2376488" cy="358775"/>
          </a:xfrm>
          <a:prstGeom prst="actionButtonBlank">
            <a:avLst/>
          </a:prstGeom>
          <a:gradFill rotWithShape="1">
            <a:gsLst>
              <a:gs pos="0">
                <a:srgbClr val="0000FF"/>
              </a:gs>
              <a:gs pos="50000">
                <a:srgbClr val="0000FF">
                  <a:gamma/>
                  <a:tint val="0"/>
                  <a:invGamma/>
                </a:srgbClr>
              </a:gs>
              <a:gs pos="100000">
                <a:srgbClr val="00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Варианты решения</a:t>
            </a:r>
          </a:p>
        </p:txBody>
      </p:sp>
      <p:grpSp>
        <p:nvGrpSpPr>
          <p:cNvPr id="13324" name="Group 12"/>
          <p:cNvGrpSpPr>
            <a:grpSpLocks/>
          </p:cNvGrpSpPr>
          <p:nvPr/>
        </p:nvGrpSpPr>
        <p:grpSpPr bwMode="auto">
          <a:xfrm>
            <a:off x="971550" y="1557338"/>
            <a:ext cx="2016125" cy="647700"/>
            <a:chOff x="612" y="1117"/>
            <a:chExt cx="1270" cy="408"/>
          </a:xfrm>
        </p:grpSpPr>
        <p:sp>
          <p:nvSpPr>
            <p:cNvPr id="13320" name="Rectangle 8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3322" name="Object 10"/>
            <p:cNvGraphicFramePr>
              <a:graphicFrameLocks noChangeAspect="1"/>
            </p:cNvGraphicFramePr>
            <p:nvPr/>
          </p:nvGraphicFramePr>
          <p:xfrm>
            <a:off x="657" y="1117"/>
            <a:ext cx="1179" cy="379"/>
          </p:xfrm>
          <a:graphic>
            <a:graphicData uri="http://schemas.openxmlformats.org/presentationml/2006/ole">
              <p:oleObj spid="_x0000_s13322" name="Формула" r:id="rId5" imgW="558558" imgH="177723" progId="Equation.3">
                <p:embed/>
              </p:oleObj>
            </a:graphicData>
          </a:graphic>
        </p:graphicFrame>
      </p:grpSp>
      <p:grpSp>
        <p:nvGrpSpPr>
          <p:cNvPr id="13325" name="Group 13"/>
          <p:cNvGrpSpPr>
            <a:grpSpLocks/>
          </p:cNvGrpSpPr>
          <p:nvPr/>
        </p:nvGrpSpPr>
        <p:grpSpPr bwMode="auto">
          <a:xfrm>
            <a:off x="971550" y="2565400"/>
            <a:ext cx="2016125" cy="647700"/>
            <a:chOff x="612" y="1117"/>
            <a:chExt cx="1270" cy="408"/>
          </a:xfrm>
        </p:grpSpPr>
        <p:sp>
          <p:nvSpPr>
            <p:cNvPr id="13326" name="Rectangle 14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3327" name="Object 15"/>
            <p:cNvGraphicFramePr>
              <a:graphicFrameLocks noChangeAspect="1"/>
            </p:cNvGraphicFramePr>
            <p:nvPr/>
          </p:nvGraphicFramePr>
          <p:xfrm>
            <a:off x="711" y="1117"/>
            <a:ext cx="1071" cy="379"/>
          </p:xfrm>
          <a:graphic>
            <a:graphicData uri="http://schemas.openxmlformats.org/presentationml/2006/ole">
              <p:oleObj spid="_x0000_s13327" name="Формула" r:id="rId6" imgW="507960" imgH="177480" progId="Equation.3">
                <p:embed/>
              </p:oleObj>
            </a:graphicData>
          </a:graphic>
        </p:graphicFrame>
      </p:grpSp>
      <p:grpSp>
        <p:nvGrpSpPr>
          <p:cNvPr id="13328" name="Group 16"/>
          <p:cNvGrpSpPr>
            <a:grpSpLocks/>
          </p:cNvGrpSpPr>
          <p:nvPr/>
        </p:nvGrpSpPr>
        <p:grpSpPr bwMode="auto">
          <a:xfrm>
            <a:off x="971550" y="3500438"/>
            <a:ext cx="2016125" cy="647700"/>
            <a:chOff x="612" y="1117"/>
            <a:chExt cx="1270" cy="408"/>
          </a:xfrm>
        </p:grpSpPr>
        <p:sp>
          <p:nvSpPr>
            <p:cNvPr id="13329" name="Rectangle 17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3330" name="Object 18"/>
            <p:cNvGraphicFramePr>
              <a:graphicFrameLocks noChangeAspect="1"/>
            </p:cNvGraphicFramePr>
            <p:nvPr/>
          </p:nvGraphicFramePr>
          <p:xfrm>
            <a:off x="764" y="1117"/>
            <a:ext cx="965" cy="379"/>
          </p:xfrm>
          <a:graphic>
            <a:graphicData uri="http://schemas.openxmlformats.org/presentationml/2006/ole">
              <p:oleObj spid="_x0000_s13330" name="Формула" r:id="rId7" imgW="457200" imgH="177480" progId="Equation.3">
                <p:embed/>
              </p:oleObj>
            </a:graphicData>
          </a:graphic>
        </p:graphicFrame>
      </p:grp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971550" y="4437063"/>
            <a:ext cx="2016125" cy="647700"/>
            <a:chOff x="612" y="1117"/>
            <a:chExt cx="1270" cy="408"/>
          </a:xfrm>
        </p:grpSpPr>
        <p:sp>
          <p:nvSpPr>
            <p:cNvPr id="13332" name="Rectangle 20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3333" name="Object 21"/>
            <p:cNvGraphicFramePr>
              <a:graphicFrameLocks noChangeAspect="1"/>
            </p:cNvGraphicFramePr>
            <p:nvPr/>
          </p:nvGraphicFramePr>
          <p:xfrm>
            <a:off x="764" y="1117"/>
            <a:ext cx="965" cy="379"/>
          </p:xfrm>
          <a:graphic>
            <a:graphicData uri="http://schemas.openxmlformats.org/presentationml/2006/ole">
              <p:oleObj spid="_x0000_s13333" name="Формула" r:id="rId8" imgW="457200" imgH="177480" progId="Equation.3">
                <p:embed/>
              </p:oleObj>
            </a:graphicData>
          </a:graphic>
        </p:graphicFrame>
      </p:grpSp>
      <p:grpSp>
        <p:nvGrpSpPr>
          <p:cNvPr id="13334" name="Group 22"/>
          <p:cNvGrpSpPr>
            <a:grpSpLocks/>
          </p:cNvGrpSpPr>
          <p:nvPr/>
        </p:nvGrpSpPr>
        <p:grpSpPr bwMode="auto">
          <a:xfrm>
            <a:off x="971550" y="5373688"/>
            <a:ext cx="2016125" cy="647700"/>
            <a:chOff x="612" y="1117"/>
            <a:chExt cx="1270" cy="408"/>
          </a:xfrm>
        </p:grpSpPr>
        <p:sp>
          <p:nvSpPr>
            <p:cNvPr id="13335" name="Rectangle 23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3336" name="Object 24"/>
            <p:cNvGraphicFramePr>
              <a:graphicFrameLocks noChangeAspect="1"/>
            </p:cNvGraphicFramePr>
            <p:nvPr/>
          </p:nvGraphicFramePr>
          <p:xfrm>
            <a:off x="644" y="1117"/>
            <a:ext cx="1206" cy="379"/>
          </p:xfrm>
          <a:graphic>
            <a:graphicData uri="http://schemas.openxmlformats.org/presentationml/2006/ole">
              <p:oleObj spid="_x0000_s13336" name="Формула" r:id="rId9" imgW="571320" imgH="177480" progId="Equation.3">
                <p:embed/>
              </p:oleObj>
            </a:graphicData>
          </a:graphic>
        </p:graphicFrame>
      </p:grp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2843213" y="1268413"/>
            <a:ext cx="2449512" cy="1274762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accent2"/>
                </a:solidFill>
                <a:latin typeface="Times New Roman" pitchFamily="18" charset="0"/>
              </a:rPr>
              <a:t>1588</a:t>
            </a:r>
          </a:p>
        </p:txBody>
      </p:sp>
      <p:sp>
        <p:nvSpPr>
          <p:cNvPr id="13338" name="AutoShape 26"/>
          <p:cNvSpPr>
            <a:spLocks noChangeArrowheads="1"/>
          </p:cNvSpPr>
          <p:nvPr/>
        </p:nvSpPr>
        <p:spPr bwMode="auto">
          <a:xfrm>
            <a:off x="2843213" y="2276475"/>
            <a:ext cx="2449512" cy="1274763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accent2"/>
                </a:solidFill>
                <a:latin typeface="Times New Roman" pitchFamily="18" charset="0"/>
              </a:rPr>
              <a:t>605</a:t>
            </a:r>
          </a:p>
        </p:txBody>
      </p:sp>
      <p:sp>
        <p:nvSpPr>
          <p:cNvPr id="13339" name="AutoShape 27"/>
          <p:cNvSpPr>
            <a:spLocks noChangeArrowheads="1"/>
          </p:cNvSpPr>
          <p:nvPr/>
        </p:nvSpPr>
        <p:spPr bwMode="auto">
          <a:xfrm>
            <a:off x="2843213" y="3213100"/>
            <a:ext cx="2449512" cy="1274763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accent2"/>
                </a:solidFill>
                <a:latin typeface="Times New Roman" pitchFamily="18" charset="0"/>
              </a:rPr>
              <a:t>256</a:t>
            </a:r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2771775" y="4076700"/>
            <a:ext cx="2449513" cy="1274763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accent2"/>
                </a:solidFill>
                <a:latin typeface="Times New Roman" pitchFamily="18" charset="0"/>
              </a:rPr>
              <a:t>354</a:t>
            </a:r>
          </a:p>
        </p:txBody>
      </p:sp>
      <p:sp>
        <p:nvSpPr>
          <p:cNvPr id="13341" name="AutoShape 29"/>
          <p:cNvSpPr>
            <a:spLocks noChangeArrowheads="1"/>
          </p:cNvSpPr>
          <p:nvPr/>
        </p:nvSpPr>
        <p:spPr bwMode="auto">
          <a:xfrm>
            <a:off x="2843213" y="5013325"/>
            <a:ext cx="2449512" cy="1274763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accent2"/>
                </a:solidFill>
                <a:latin typeface="Times New Roman" pitchFamily="18" charset="0"/>
              </a:rPr>
              <a:t>1313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</p:childTnLst>
        </p:cTn>
      </p:par>
    </p:tnLst>
    <p:bldLst>
      <p:bldP spid="13317" grpId="0" animBg="1"/>
      <p:bldP spid="13337" grpId="0" animBg="1"/>
      <p:bldP spid="13338" grpId="0" animBg="1"/>
      <p:bldP spid="13339" grpId="0" animBg="1"/>
      <p:bldP spid="13340" grpId="0" animBg="1"/>
      <p:bldP spid="133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исунок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6588" y="3573463"/>
            <a:ext cx="2157412" cy="3284537"/>
          </a:xfrm>
          <a:prstGeom prst="rect">
            <a:avLst/>
          </a:prstGeom>
          <a:noFill/>
        </p:spPr>
      </p:pic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179388" y="260350"/>
            <a:ext cx="6553200" cy="647700"/>
          </a:xfrm>
          <a:prstGeom prst="wedgeRoundRectCallout">
            <a:avLst>
              <a:gd name="adj1" fmla="val 66981"/>
              <a:gd name="adj2" fmla="val 512745"/>
              <a:gd name="adj3" fmla="val 16667"/>
            </a:avLst>
          </a:prstGeom>
          <a:solidFill>
            <a:srgbClr val="FF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Вычисли удобным способом</a:t>
            </a:r>
            <a:r>
              <a:rPr lang="ru-RU" sz="2400" b="1" i="1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</p:txBody>
      </p:sp>
      <p:sp>
        <p:nvSpPr>
          <p:cNvPr id="1536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588125" y="260350"/>
            <a:ext cx="2376488" cy="358775"/>
          </a:xfrm>
          <a:prstGeom prst="actionButtonBlank">
            <a:avLst/>
          </a:prstGeom>
          <a:gradFill rotWithShape="1">
            <a:gsLst>
              <a:gs pos="0">
                <a:srgbClr val="0000FF"/>
              </a:gs>
              <a:gs pos="50000">
                <a:srgbClr val="0000FF">
                  <a:gamma/>
                  <a:tint val="0"/>
                  <a:invGamma/>
                </a:srgbClr>
              </a:gs>
              <a:gs pos="100000">
                <a:srgbClr val="00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Варианты решения</a:t>
            </a:r>
          </a:p>
        </p:txBody>
      </p: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971550" y="1557338"/>
            <a:ext cx="2016125" cy="647700"/>
            <a:chOff x="612" y="1117"/>
            <a:chExt cx="1270" cy="408"/>
          </a:xfrm>
        </p:grpSpPr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67" name="Object 7"/>
            <p:cNvGraphicFramePr>
              <a:graphicFrameLocks noChangeAspect="1"/>
            </p:cNvGraphicFramePr>
            <p:nvPr/>
          </p:nvGraphicFramePr>
          <p:xfrm>
            <a:off x="657" y="1117"/>
            <a:ext cx="1179" cy="379"/>
          </p:xfrm>
          <a:graphic>
            <a:graphicData uri="http://schemas.openxmlformats.org/presentationml/2006/ole">
              <p:oleObj spid="_x0000_s15367" name="Формула" r:id="rId5" imgW="558558" imgH="177723" progId="Equation.3">
                <p:embed/>
              </p:oleObj>
            </a:graphicData>
          </a:graphic>
        </p:graphicFrame>
      </p:grpSp>
      <p:grpSp>
        <p:nvGrpSpPr>
          <p:cNvPr id="15368" name="Group 8"/>
          <p:cNvGrpSpPr>
            <a:grpSpLocks/>
          </p:cNvGrpSpPr>
          <p:nvPr/>
        </p:nvGrpSpPr>
        <p:grpSpPr bwMode="auto">
          <a:xfrm>
            <a:off x="971550" y="2565400"/>
            <a:ext cx="2016125" cy="647700"/>
            <a:chOff x="612" y="1117"/>
            <a:chExt cx="1270" cy="408"/>
          </a:xfrm>
        </p:grpSpPr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70" name="Object 10"/>
            <p:cNvGraphicFramePr>
              <a:graphicFrameLocks noChangeAspect="1"/>
            </p:cNvGraphicFramePr>
            <p:nvPr/>
          </p:nvGraphicFramePr>
          <p:xfrm>
            <a:off x="711" y="1117"/>
            <a:ext cx="1071" cy="379"/>
          </p:xfrm>
          <a:graphic>
            <a:graphicData uri="http://schemas.openxmlformats.org/presentationml/2006/ole">
              <p:oleObj spid="_x0000_s15370" name="Формула" r:id="rId6" imgW="507960" imgH="177480" progId="Equation.3">
                <p:embed/>
              </p:oleObj>
            </a:graphicData>
          </a:graphic>
        </p:graphicFrame>
      </p:grpSp>
      <p:grpSp>
        <p:nvGrpSpPr>
          <p:cNvPr id="15371" name="Group 11"/>
          <p:cNvGrpSpPr>
            <a:grpSpLocks/>
          </p:cNvGrpSpPr>
          <p:nvPr/>
        </p:nvGrpSpPr>
        <p:grpSpPr bwMode="auto">
          <a:xfrm>
            <a:off x="971550" y="3500438"/>
            <a:ext cx="2016125" cy="647700"/>
            <a:chOff x="612" y="1117"/>
            <a:chExt cx="1270" cy="408"/>
          </a:xfrm>
        </p:grpSpPr>
        <p:sp>
          <p:nvSpPr>
            <p:cNvPr id="15372" name="Rectangle 12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73" name="Object 13"/>
            <p:cNvGraphicFramePr>
              <a:graphicFrameLocks noChangeAspect="1"/>
            </p:cNvGraphicFramePr>
            <p:nvPr/>
          </p:nvGraphicFramePr>
          <p:xfrm>
            <a:off x="764" y="1117"/>
            <a:ext cx="965" cy="379"/>
          </p:xfrm>
          <a:graphic>
            <a:graphicData uri="http://schemas.openxmlformats.org/presentationml/2006/ole">
              <p:oleObj spid="_x0000_s15373" name="Формула" r:id="rId7" imgW="457200" imgH="177480" progId="Equation.3">
                <p:embed/>
              </p:oleObj>
            </a:graphicData>
          </a:graphic>
        </p:graphicFrame>
      </p:grpSp>
      <p:grpSp>
        <p:nvGrpSpPr>
          <p:cNvPr id="15374" name="Group 14"/>
          <p:cNvGrpSpPr>
            <a:grpSpLocks/>
          </p:cNvGrpSpPr>
          <p:nvPr/>
        </p:nvGrpSpPr>
        <p:grpSpPr bwMode="auto">
          <a:xfrm>
            <a:off x="971550" y="4437063"/>
            <a:ext cx="2016125" cy="647700"/>
            <a:chOff x="612" y="1117"/>
            <a:chExt cx="1270" cy="408"/>
          </a:xfrm>
        </p:grpSpPr>
        <p:sp>
          <p:nvSpPr>
            <p:cNvPr id="15375" name="Rectangle 15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76" name="Object 16"/>
            <p:cNvGraphicFramePr>
              <a:graphicFrameLocks noChangeAspect="1"/>
            </p:cNvGraphicFramePr>
            <p:nvPr/>
          </p:nvGraphicFramePr>
          <p:xfrm>
            <a:off x="764" y="1117"/>
            <a:ext cx="965" cy="379"/>
          </p:xfrm>
          <a:graphic>
            <a:graphicData uri="http://schemas.openxmlformats.org/presentationml/2006/ole">
              <p:oleObj spid="_x0000_s15376" name="Формула" r:id="rId8" imgW="457200" imgH="177480" progId="Equation.3">
                <p:embed/>
              </p:oleObj>
            </a:graphicData>
          </a:graphic>
        </p:graphicFrame>
      </p:grpSp>
      <p:grpSp>
        <p:nvGrpSpPr>
          <p:cNvPr id="15377" name="Group 17"/>
          <p:cNvGrpSpPr>
            <a:grpSpLocks/>
          </p:cNvGrpSpPr>
          <p:nvPr/>
        </p:nvGrpSpPr>
        <p:grpSpPr bwMode="auto">
          <a:xfrm>
            <a:off x="971550" y="5373688"/>
            <a:ext cx="2016125" cy="647700"/>
            <a:chOff x="612" y="1117"/>
            <a:chExt cx="1270" cy="408"/>
          </a:xfrm>
        </p:grpSpPr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612" y="1117"/>
              <a:ext cx="1270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79" name="Object 19"/>
            <p:cNvGraphicFramePr>
              <a:graphicFrameLocks noChangeAspect="1"/>
            </p:cNvGraphicFramePr>
            <p:nvPr/>
          </p:nvGraphicFramePr>
          <p:xfrm>
            <a:off x="644" y="1117"/>
            <a:ext cx="1206" cy="379"/>
          </p:xfrm>
          <a:graphic>
            <a:graphicData uri="http://schemas.openxmlformats.org/presentationml/2006/ole">
              <p:oleObj spid="_x0000_s15379" name="Формула" r:id="rId9" imgW="571320" imgH="177480" progId="Equation.3">
                <p:embed/>
              </p:oleObj>
            </a:graphicData>
          </a:graphic>
        </p:graphicFrame>
      </p:grpSp>
      <p:grpSp>
        <p:nvGrpSpPr>
          <p:cNvPr id="15383" name="Group 23"/>
          <p:cNvGrpSpPr>
            <a:grpSpLocks/>
          </p:cNvGrpSpPr>
          <p:nvPr/>
        </p:nvGrpSpPr>
        <p:grpSpPr bwMode="auto">
          <a:xfrm>
            <a:off x="3203575" y="1557338"/>
            <a:ext cx="4105275" cy="657225"/>
            <a:chOff x="2018" y="981"/>
            <a:chExt cx="2586" cy="414"/>
          </a:xfrm>
        </p:grpSpPr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2018" y="981"/>
              <a:ext cx="2586" cy="408"/>
            </a:xfrm>
            <a:prstGeom prst="rect">
              <a:avLst/>
            </a:prstGeom>
            <a:solidFill>
              <a:srgbClr val="FFDD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82" name="Object 22"/>
            <p:cNvGraphicFramePr>
              <a:graphicFrameLocks noChangeAspect="1"/>
            </p:cNvGraphicFramePr>
            <p:nvPr/>
          </p:nvGraphicFramePr>
          <p:xfrm>
            <a:off x="2109" y="981"/>
            <a:ext cx="1830" cy="414"/>
          </p:xfrm>
          <a:graphic>
            <a:graphicData uri="http://schemas.openxmlformats.org/presentationml/2006/ole">
              <p:oleObj spid="_x0000_s15382" name="Формула" r:id="rId10" imgW="965160" imgH="215640" progId="Equation.3">
                <p:embed/>
              </p:oleObj>
            </a:graphicData>
          </a:graphic>
        </p:graphicFrame>
      </p:grpSp>
      <p:grpSp>
        <p:nvGrpSpPr>
          <p:cNvPr id="15387" name="Group 27"/>
          <p:cNvGrpSpPr>
            <a:grpSpLocks/>
          </p:cNvGrpSpPr>
          <p:nvPr/>
        </p:nvGrpSpPr>
        <p:grpSpPr bwMode="auto">
          <a:xfrm>
            <a:off x="3203575" y="2565400"/>
            <a:ext cx="4105275" cy="657225"/>
            <a:chOff x="2018" y="1616"/>
            <a:chExt cx="2586" cy="414"/>
          </a:xfrm>
        </p:grpSpPr>
        <p:sp>
          <p:nvSpPr>
            <p:cNvPr id="15385" name="Rectangle 25"/>
            <p:cNvSpPr>
              <a:spLocks noChangeArrowheads="1"/>
            </p:cNvSpPr>
            <p:nvPr/>
          </p:nvSpPr>
          <p:spPr bwMode="auto">
            <a:xfrm>
              <a:off x="2018" y="1616"/>
              <a:ext cx="2586" cy="408"/>
            </a:xfrm>
            <a:prstGeom prst="rect">
              <a:avLst/>
            </a:prstGeom>
            <a:solidFill>
              <a:srgbClr val="FFDD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86" name="Object 26"/>
            <p:cNvGraphicFramePr>
              <a:graphicFrameLocks noChangeAspect="1"/>
            </p:cNvGraphicFramePr>
            <p:nvPr/>
          </p:nvGraphicFramePr>
          <p:xfrm>
            <a:off x="2109" y="1616"/>
            <a:ext cx="2312" cy="414"/>
          </p:xfrm>
          <a:graphic>
            <a:graphicData uri="http://schemas.openxmlformats.org/presentationml/2006/ole">
              <p:oleObj spid="_x0000_s15386" name="Формула" r:id="rId11" imgW="1218960" imgH="215640" progId="Equation.3">
                <p:embed/>
              </p:oleObj>
            </a:graphicData>
          </a:graphic>
        </p:graphicFrame>
      </p:grpSp>
      <p:grpSp>
        <p:nvGrpSpPr>
          <p:cNvPr id="15388" name="Group 28"/>
          <p:cNvGrpSpPr>
            <a:grpSpLocks/>
          </p:cNvGrpSpPr>
          <p:nvPr/>
        </p:nvGrpSpPr>
        <p:grpSpPr bwMode="auto">
          <a:xfrm>
            <a:off x="3203575" y="3429000"/>
            <a:ext cx="4105275" cy="657225"/>
            <a:chOff x="2018" y="1616"/>
            <a:chExt cx="2586" cy="414"/>
          </a:xfrm>
        </p:grpSpPr>
        <p:sp>
          <p:nvSpPr>
            <p:cNvPr id="15389" name="Rectangle 29"/>
            <p:cNvSpPr>
              <a:spLocks noChangeArrowheads="1"/>
            </p:cNvSpPr>
            <p:nvPr/>
          </p:nvSpPr>
          <p:spPr bwMode="auto">
            <a:xfrm>
              <a:off x="2018" y="1616"/>
              <a:ext cx="2586" cy="408"/>
            </a:xfrm>
            <a:prstGeom prst="rect">
              <a:avLst/>
            </a:prstGeom>
            <a:solidFill>
              <a:srgbClr val="FFDD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90" name="Object 30"/>
            <p:cNvGraphicFramePr>
              <a:graphicFrameLocks noChangeAspect="1"/>
            </p:cNvGraphicFramePr>
            <p:nvPr/>
          </p:nvGraphicFramePr>
          <p:xfrm>
            <a:off x="2422" y="1616"/>
            <a:ext cx="1686" cy="414"/>
          </p:xfrm>
          <a:graphic>
            <a:graphicData uri="http://schemas.openxmlformats.org/presentationml/2006/ole">
              <p:oleObj spid="_x0000_s15390" name="Формула" r:id="rId12" imgW="888840" imgH="215640" progId="Equation.3">
                <p:embed/>
              </p:oleObj>
            </a:graphicData>
          </a:graphic>
        </p:graphicFrame>
      </p:grpSp>
      <p:grpSp>
        <p:nvGrpSpPr>
          <p:cNvPr id="15391" name="Group 31"/>
          <p:cNvGrpSpPr>
            <a:grpSpLocks/>
          </p:cNvGrpSpPr>
          <p:nvPr/>
        </p:nvGrpSpPr>
        <p:grpSpPr bwMode="auto">
          <a:xfrm>
            <a:off x="3203575" y="4437063"/>
            <a:ext cx="4105275" cy="657225"/>
            <a:chOff x="2018" y="1616"/>
            <a:chExt cx="2586" cy="414"/>
          </a:xfrm>
        </p:grpSpPr>
        <p:sp>
          <p:nvSpPr>
            <p:cNvPr id="15392" name="Rectangle 32"/>
            <p:cNvSpPr>
              <a:spLocks noChangeArrowheads="1"/>
            </p:cNvSpPr>
            <p:nvPr/>
          </p:nvSpPr>
          <p:spPr bwMode="auto">
            <a:xfrm>
              <a:off x="2018" y="1616"/>
              <a:ext cx="2586" cy="408"/>
            </a:xfrm>
            <a:prstGeom prst="rect">
              <a:avLst/>
            </a:prstGeom>
            <a:solidFill>
              <a:srgbClr val="FFDD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93" name="Object 33"/>
            <p:cNvGraphicFramePr>
              <a:graphicFrameLocks noChangeAspect="1"/>
            </p:cNvGraphicFramePr>
            <p:nvPr/>
          </p:nvGraphicFramePr>
          <p:xfrm>
            <a:off x="2314" y="1616"/>
            <a:ext cx="1902" cy="414"/>
          </p:xfrm>
          <a:graphic>
            <a:graphicData uri="http://schemas.openxmlformats.org/presentationml/2006/ole">
              <p:oleObj spid="_x0000_s15393" name="Формула" r:id="rId13" imgW="1002960" imgH="215640" progId="Equation.3">
                <p:embed/>
              </p:oleObj>
            </a:graphicData>
          </a:graphic>
        </p:graphicFrame>
      </p:grpSp>
      <p:grpSp>
        <p:nvGrpSpPr>
          <p:cNvPr id="15394" name="Group 34"/>
          <p:cNvGrpSpPr>
            <a:grpSpLocks/>
          </p:cNvGrpSpPr>
          <p:nvPr/>
        </p:nvGrpSpPr>
        <p:grpSpPr bwMode="auto">
          <a:xfrm>
            <a:off x="3203575" y="5373688"/>
            <a:ext cx="4105275" cy="657225"/>
            <a:chOff x="2018" y="1616"/>
            <a:chExt cx="2586" cy="414"/>
          </a:xfrm>
        </p:grpSpPr>
        <p:sp>
          <p:nvSpPr>
            <p:cNvPr id="15395" name="Rectangle 35"/>
            <p:cNvSpPr>
              <a:spLocks noChangeArrowheads="1"/>
            </p:cNvSpPr>
            <p:nvPr/>
          </p:nvSpPr>
          <p:spPr bwMode="auto">
            <a:xfrm>
              <a:off x="2018" y="1616"/>
              <a:ext cx="2586" cy="408"/>
            </a:xfrm>
            <a:prstGeom prst="rect">
              <a:avLst/>
            </a:prstGeom>
            <a:solidFill>
              <a:srgbClr val="FFDD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5396" name="Object 36"/>
            <p:cNvGraphicFramePr>
              <a:graphicFrameLocks noChangeAspect="1"/>
            </p:cNvGraphicFramePr>
            <p:nvPr/>
          </p:nvGraphicFramePr>
          <p:xfrm>
            <a:off x="2326" y="1616"/>
            <a:ext cx="1878" cy="414"/>
          </p:xfrm>
          <a:graphic>
            <a:graphicData uri="http://schemas.openxmlformats.org/presentationml/2006/ole">
              <p:oleObj spid="_x0000_s15396" name="Формула" r:id="rId14" imgW="990360" imgH="21564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Найдите значение выражения, применив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распределительное свойство </a:t>
            </a:r>
            <a:r>
              <a:rPr lang="ru-RU" sz="28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умножения</a:t>
            </a:r>
            <a:endParaRPr lang="ru-RU" sz="28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№2.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618∙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- 518 ∙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34 =34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∙(618- 518)=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34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∙100=3400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348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∙57 +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348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∙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43=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в) 794 ∙74 - 694 ∙74=…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г) 42 ∙ 200 + 42 ∙74 +42 ∙26 =…</a:t>
            </a:r>
          </a:p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071810"/>
            <a:ext cx="2016125" cy="321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554</Words>
  <Application>Microsoft Office PowerPoint</Application>
  <PresentationFormat>Экран (4:3)</PresentationFormat>
  <Paragraphs>100</Paragraphs>
  <Slides>16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Оформление по умолчанию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Найдите значение выражения, применив распределительное свойство умножения</vt:lpstr>
      <vt:lpstr>Слайд 10</vt:lpstr>
      <vt:lpstr>Слайд 11</vt:lpstr>
      <vt:lpstr>Слайд 12</vt:lpstr>
      <vt:lpstr>Слайд 13</vt:lpstr>
      <vt:lpstr>Слайд 14</vt:lpstr>
      <vt:lpstr>Слайд 15</vt:lpstr>
      <vt:lpstr>Используемые  информационные ресурсы</vt:lpstr>
    </vt:vector>
  </TitlesOfParts>
  <Company>UCL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MAMA</dc:creator>
  <cp:lastModifiedBy>Лев</cp:lastModifiedBy>
  <cp:revision>24</cp:revision>
  <dcterms:created xsi:type="dcterms:W3CDTF">2009-07-18T23:27:01Z</dcterms:created>
  <dcterms:modified xsi:type="dcterms:W3CDTF">2010-03-10T18:29:28Z</dcterms:modified>
</cp:coreProperties>
</file>