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9" r:id="rId2"/>
    <p:sldId id="256" r:id="rId3"/>
    <p:sldId id="259" r:id="rId4"/>
    <p:sldId id="275" r:id="rId5"/>
    <p:sldId id="260" r:id="rId6"/>
    <p:sldId id="276" r:id="rId7"/>
    <p:sldId id="261" r:id="rId8"/>
    <p:sldId id="277" r:id="rId9"/>
    <p:sldId id="278" r:id="rId10"/>
    <p:sldId id="266" r:id="rId11"/>
    <p:sldId id="262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3" autoAdjust="0"/>
    <p:restoredTop sz="94660"/>
  </p:normalViewPr>
  <p:slideViewPr>
    <p:cSldViewPr>
      <p:cViewPr>
        <p:scale>
          <a:sx n="73" d="100"/>
          <a:sy n="73" d="100"/>
        </p:scale>
        <p:origin x="-1051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Kirovoschool\Desktop\&#1091;&#1088;&#1086;&#1082;%20&#1079;&#1074;&#1091;&#1082;&#1080;\&#1082;&#1086;&#1089;&#1084;&#1080;&#1095;&#1077;&#1089;&#1082;&#1080;&#1081;%20&#1073;&#1086;&#1081;.wmv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Kirovoschool\Desktop\&#1091;&#1095;&#1080;&#1090;&#1077;&#1083;&#1100;%20&#1075;&#1086;&#1076;&#1072;\&#1079;&#1074;&#1091;&#1082;\&#1082;&#1086;&#1085;&#1089;&#1087;&#1077;&#1082;&#1090;%20&#1091;&#1088;&#1086;&#1082;&#1072;\&#1043;&#1086;&#1083;&#1086;&#1089;&#1072;.wmv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Kirovoschool\Desktop\&#1091;&#1088;&#1086;&#1082;%20&#1079;&#1074;&#1091;&#1082;&#1080;\&#1082;%20&#1091;&#1088;&#1086;&#1082;&#1091;.wm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16832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Удивительные свойства звука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17179" y="3068960"/>
            <a:ext cx="1656184" cy="648072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7030A0"/>
                </a:solidFill>
              </a:rPr>
              <a:t>7 класс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5157192"/>
            <a:ext cx="5413375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42920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Найдите ошибку (</a:t>
            </a:r>
            <a:r>
              <a:rPr lang="ru-RU" dirty="0" err="1" smtClean="0"/>
              <a:t>м-ф</a:t>
            </a:r>
            <a:r>
              <a:rPr lang="ru-RU" dirty="0" smtClean="0"/>
              <a:t> «Бен-10»)</a:t>
            </a:r>
            <a:endParaRPr lang="ru-RU" dirty="0"/>
          </a:p>
        </p:txBody>
      </p:sp>
      <p:pic>
        <p:nvPicPr>
          <p:cNvPr id="6" name="космический бой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305851" y="1412776"/>
            <a:ext cx="6722533" cy="504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692696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Испорченный телефон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4437112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Уши - приемник звука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Определение звука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ru-RU" i="1" dirty="0" smtClean="0"/>
              <a:t>Звуком называют такие механические колебания внешней среды, которые воспринимаются слуховым аппаратом человека (от 16 до 20 000 колебаний в секунду).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группах (6 мин)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r>
              <a:rPr lang="ru-RU" dirty="0" smtClean="0"/>
              <a:t>Группа 1 – «Громкость» (работа со статьей «Осторожно, громкая музыка!», таблицей «Числовые значения некоторых шумов»)</a:t>
            </a:r>
          </a:p>
          <a:p>
            <a:r>
              <a:rPr lang="ru-RU" dirty="0" smtClean="0"/>
              <a:t>Группа 2 – «Частота»  (Работа с таблицами 1,2,3)</a:t>
            </a:r>
          </a:p>
          <a:p>
            <a:r>
              <a:rPr lang="ru-RU" dirty="0" smtClean="0"/>
              <a:t>Группа 3 – «Ультразвук» (Работа с ОМС «Звуковые волны»)</a:t>
            </a:r>
          </a:p>
          <a:p>
            <a:r>
              <a:rPr lang="ru-RU" dirty="0" smtClean="0"/>
              <a:t>Группа 4 – «Инфразвук» (Работа с ОМС «Звуковые волны»)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 для группы «Громкость»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чего зависит уровень громкости?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называется единица громкости?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Чем вредны наушники?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Какое правило нужно соблюдать при прослушивании музыки?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Какую максимальную громкость могут выдать современные плееры?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Выберите из таблицы, что создает шум равный 120 дБ?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 звук вызывает болевые ощущения?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 для группы «Частота»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760640"/>
          </a:xfrm>
        </p:spPr>
        <p:txBody>
          <a:bodyPr>
            <a:noAutofit/>
          </a:bodyPr>
          <a:lstStyle/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Звуки какой частоты воспринимает человек? (Таблица 1)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Какие животные воспринимают звуки частотой более 20000 Гц? (Таблица 1)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Какие  животные воспринимают звуки менее 20000 Гц? (Таблица 1)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такое музыкальный тон? Продемонстрируйте звук единственной частоты.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Сравните частоту колебания крыльев в полете комара и стрекозы. В каком случае звук выше? (Таблица 2)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 какие диапазоны делят звуки человеческого голоса по высоте? (Таблица 3) 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Голос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14400" y="450850"/>
            <a:ext cx="73152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 для группы «Ультразвук»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волны называют ультразвуком?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животные воспринимают ультразвуки?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чего впервые использовали ультразвук и с чем это было связано?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чего сейчас используют ультразвук?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 для группы «Инфразвук»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Какие волны называют инфразвуком?</a:t>
            </a:r>
          </a:p>
          <a:p>
            <a:pPr lvl="0"/>
            <a:r>
              <a:rPr lang="ru-RU" dirty="0" smtClean="0"/>
              <a:t>Когда появляется инфразвук?</a:t>
            </a:r>
          </a:p>
          <a:p>
            <a:pPr lvl="0"/>
            <a:r>
              <a:rPr lang="ru-RU" dirty="0" smtClean="0"/>
              <a:t>Какое свойство характерно для инфразвука?</a:t>
            </a:r>
          </a:p>
          <a:p>
            <a:pPr lvl="0"/>
            <a:r>
              <a:rPr lang="ru-RU" dirty="0" smtClean="0"/>
              <a:t>Что такое «голос  моря»?</a:t>
            </a:r>
          </a:p>
          <a:p>
            <a:pPr lvl="0"/>
            <a:r>
              <a:rPr lang="ru-RU" dirty="0" smtClean="0"/>
              <a:t>По поведению каких животных жители побережья могут предсказать приближение шторма?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Заполните пропуски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Источники звука </a:t>
            </a:r>
            <a:r>
              <a:rPr lang="ru-RU" dirty="0" smtClean="0"/>
              <a:t>— физические ……….., которые колеблются  с определенной ………………….. У человека приемником звука является ………. Ухо улавливает колебания ……………………Гц. Колебания меньше ………………..Гц называются …………………….. Колебания больше ……………………Гц называются……………………… Чем больше амплитуда колебания, тем больше ……………………….. Чем больше частота, тем …………………….звук.</a:t>
            </a:r>
          </a:p>
          <a:p>
            <a:r>
              <a:rPr lang="ru-RU" dirty="0" smtClean="0"/>
              <a:t>Звуком называют такие механические колебания ………………… среды, которые воспринимаются слуховым аппаратом человека.</a:t>
            </a:r>
          </a:p>
          <a:p>
            <a:pPr>
              <a:buNone/>
            </a:pPr>
            <a:r>
              <a:rPr lang="ru-RU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к уроку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irovoschool\Desktop\posledni_7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0716" y="764704"/>
            <a:ext cx="3100929" cy="49769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C:\Users\Kirovoschool\Desktop\1325791037_kuper386x500.jpg"/>
          <p:cNvPicPr>
            <a:picLocks noChangeAspect="1" noChangeArrowheads="1"/>
          </p:cNvPicPr>
          <p:nvPr/>
        </p:nvPicPr>
        <p:blipFill>
          <a:blip r:embed="rId3" cstate="print"/>
          <a:srcRect b="19865"/>
          <a:stretch>
            <a:fillRect/>
          </a:stretch>
        </p:blipFill>
        <p:spPr bwMode="auto">
          <a:xfrm>
            <a:off x="4427984" y="1052736"/>
            <a:ext cx="4231616" cy="4392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- Что спросил шаман?                                                                                                                     –Как звучала первая догадка вождя?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36504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Однажды встретились вождь </a:t>
            </a:r>
            <a:r>
              <a:rPr lang="ru-RU" b="1" i="1" dirty="0" smtClean="0">
                <a:solidFill>
                  <a:srgbClr val="002060"/>
                </a:solidFill>
              </a:rPr>
              <a:t>Соколиный глаз</a:t>
            </a:r>
            <a:r>
              <a:rPr lang="ru-RU" i="1" dirty="0" smtClean="0">
                <a:solidFill>
                  <a:srgbClr val="002060"/>
                </a:solidFill>
              </a:rPr>
              <a:t> и шаман </a:t>
            </a:r>
            <a:r>
              <a:rPr lang="ru-RU" b="1" i="1" dirty="0" smtClean="0">
                <a:solidFill>
                  <a:srgbClr val="002060"/>
                </a:solidFill>
              </a:rPr>
              <a:t>Змеиный язык.</a:t>
            </a:r>
            <a:r>
              <a:rPr lang="ru-RU" i="1" dirty="0" smtClean="0">
                <a:solidFill>
                  <a:srgbClr val="002060"/>
                </a:solidFill>
              </a:rPr>
              <a:t>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u="sng" dirty="0" smtClean="0">
                <a:solidFill>
                  <a:srgbClr val="002060"/>
                </a:solidFill>
              </a:rPr>
              <a:t>"Почему звучит барабан?"</a:t>
            </a:r>
            <a:r>
              <a:rPr lang="ru-RU" i="1" dirty="0" smtClean="0">
                <a:solidFill>
                  <a:srgbClr val="002060"/>
                </a:solidFill>
              </a:rPr>
              <a:t> - спросил шаман. Вождь быстро ответил: "Потому, что его ударили".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Они заметили, что шкура дрожит, и когда она дрожит — слышен звук. 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u="sng" dirty="0" smtClean="0">
                <a:solidFill>
                  <a:srgbClr val="002060"/>
                </a:solidFill>
              </a:rPr>
              <a:t>Тут вождь, который был так же силен в догадках, как шаман в загадках, высказал Великую Догадку: </a:t>
            </a:r>
            <a:br>
              <a:rPr lang="ru-RU" i="1" u="sng" dirty="0" smtClean="0">
                <a:solidFill>
                  <a:srgbClr val="002060"/>
                </a:solidFill>
              </a:rPr>
            </a:br>
            <a:r>
              <a:rPr lang="ru-RU" b="1" i="1" dirty="0" smtClean="0">
                <a:solidFill>
                  <a:srgbClr val="002060"/>
                </a:solidFill>
              </a:rPr>
              <a:t>ВСЕ ЗВУЧАЩЕЕ — ДРОЖИТ!!! </a:t>
            </a:r>
            <a:r>
              <a:rPr lang="ru-RU" i="1" dirty="0" smtClean="0">
                <a:solidFill>
                  <a:srgbClr val="002060"/>
                </a:solidFill>
              </a:rPr>
              <a:t/>
            </a:r>
            <a:br>
              <a:rPr lang="ru-RU" i="1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irovoschool\Desktop\96288619d1d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2304256" cy="2258171"/>
          </a:xfrm>
          <a:prstGeom prst="rect">
            <a:avLst/>
          </a:prstGeom>
          <a:noFill/>
        </p:spPr>
      </p:pic>
      <p:pic>
        <p:nvPicPr>
          <p:cNvPr id="1027" name="Picture 3" descr="C:\Users\Kirovoschool\Desktop\Indian Chief Jigsaw Puzzle 34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2690" y="4221088"/>
            <a:ext cx="2921310" cy="2337048"/>
          </a:xfrm>
          <a:prstGeom prst="rect">
            <a:avLst/>
          </a:prstGeom>
          <a:noFill/>
        </p:spPr>
      </p:pic>
      <p:sp>
        <p:nvSpPr>
          <p:cNvPr id="6" name="Прямоугольная выноска 5"/>
          <p:cNvSpPr/>
          <p:nvPr/>
        </p:nvSpPr>
        <p:spPr>
          <a:xfrm>
            <a:off x="2627784" y="1340768"/>
            <a:ext cx="5472608" cy="648072"/>
          </a:xfrm>
          <a:prstGeom prst="wedgeRectCallout">
            <a:avLst>
              <a:gd name="adj1" fmla="val -50867"/>
              <a:gd name="adj2" fmla="val 6570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Почему звучит барабан?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 flipH="1">
            <a:off x="2483768" y="2780928"/>
            <a:ext cx="5422304" cy="648072"/>
          </a:xfrm>
          <a:prstGeom prst="wedgeRectCallout">
            <a:avLst>
              <a:gd name="adj1" fmla="val -54305"/>
              <a:gd name="adj2" fmla="val 8174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Потому что его ударили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 flipH="1">
            <a:off x="0" y="4149080"/>
            <a:ext cx="5904656" cy="648072"/>
          </a:xfrm>
          <a:prstGeom prst="wedgeRectCallout">
            <a:avLst>
              <a:gd name="adj1" fmla="val -59557"/>
              <a:gd name="adj2" fmla="val 6036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звучащее дрожит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Почему звучат тела?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64488" cy="92211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А все ли колеблющиеся тела звучат?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Опыт с маятником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i="1" dirty="0" smtClean="0">
                <a:solidFill>
                  <a:srgbClr val="002060"/>
                </a:solidFill>
              </a:rPr>
              <a:t>Вывод: звучат те тела, которые колеблются с определенной частотой</a:t>
            </a:r>
            <a:endParaRPr lang="ru-RU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2006771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Источники звука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физические …………, которые ……………….  с определенной частотой.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3688" y="2492896"/>
            <a:ext cx="3059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колеблются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04248" y="1988840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тела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2656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Работа с учебником (</a:t>
            </a:r>
            <a:r>
              <a:rPr lang="ru-RU" sz="40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Стр.146. 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Таблица 25 «Скорость звука в различных средах»)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683568" y="2564904"/>
            <a:ext cx="76328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Используя данные таблицы, сделайте вывод: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газообразной среде скорость звука …………………………………., а в твердой среде ……………………………………….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908720"/>
          <a:ext cx="8712968" cy="4536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7810"/>
                <a:gridCol w="2613890"/>
                <a:gridCol w="2051028"/>
                <a:gridCol w="2160240"/>
              </a:tblGrid>
              <a:tr h="2940327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Источник</a:t>
                      </a:r>
                      <a:r>
                        <a:rPr lang="ru-RU" sz="3200" baseline="0" dirty="0" smtClean="0"/>
                        <a:t> </a:t>
                      </a:r>
                    </a:p>
                    <a:p>
                      <a:r>
                        <a:rPr lang="ru-RU" sz="3200" baseline="0" dirty="0" smtClean="0"/>
                        <a:t>звука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Что колеблется?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err="1" smtClean="0"/>
                        <a:t>Передаю-щая</a:t>
                      </a:r>
                      <a:r>
                        <a:rPr lang="ru-RU" sz="3200" dirty="0" smtClean="0"/>
                        <a:t> среда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Приемник</a:t>
                      </a:r>
                      <a:endParaRPr lang="ru-RU" sz="3200" dirty="0"/>
                    </a:p>
                  </a:txBody>
                  <a:tcPr/>
                </a:tc>
              </a:tr>
              <a:tr h="1596177"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47664" y="260648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МИНИ - ИССЛЕДОВАНИЕ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1073</TotalTime>
  <Words>505</Words>
  <Application>Microsoft Office PowerPoint</Application>
  <PresentationFormat>Экран (4:3)</PresentationFormat>
  <Paragraphs>68</Paragraphs>
  <Slides>19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Удивительные свойства звука</vt:lpstr>
      <vt:lpstr>Презентация PowerPoint</vt:lpstr>
      <vt:lpstr>Презентация PowerPoint</vt:lpstr>
      <vt:lpstr>- Что спросил шаман?                                                                                                                     –Как звучала первая догадка вождя?</vt:lpstr>
      <vt:lpstr>Почему звучат тела?</vt:lpstr>
      <vt:lpstr>А все ли колеблющиеся тела звучат?</vt:lpstr>
      <vt:lpstr>Презентация PowerPoint</vt:lpstr>
      <vt:lpstr>Презентация PowerPoint</vt:lpstr>
      <vt:lpstr>Презентация PowerPoint</vt:lpstr>
      <vt:lpstr>Найдите ошибку (м-ф «Бен-10»)</vt:lpstr>
      <vt:lpstr>Презентация PowerPoint</vt:lpstr>
      <vt:lpstr>Определение звука</vt:lpstr>
      <vt:lpstr>Работа в группах (6 мин)</vt:lpstr>
      <vt:lpstr>Вопросы для группы «Громкость»</vt:lpstr>
      <vt:lpstr>Вопросы для группы «Частота»</vt:lpstr>
      <vt:lpstr>Презентация PowerPoint</vt:lpstr>
      <vt:lpstr>Вопросы для группы «Ультразвук»</vt:lpstr>
      <vt:lpstr>Вопросы для группы «Инфразвук»</vt:lpstr>
      <vt:lpstr>Заполните пропуски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общего между телами и явлениями?</dc:title>
  <dc:creator>Kirovoschool</dc:creator>
  <cp:lastModifiedBy>Пуденкова</cp:lastModifiedBy>
  <cp:revision>38</cp:revision>
  <dcterms:created xsi:type="dcterms:W3CDTF">2012-03-11T16:58:23Z</dcterms:created>
  <dcterms:modified xsi:type="dcterms:W3CDTF">2014-04-14T11:27:45Z</dcterms:modified>
</cp:coreProperties>
</file>