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89" r:id="rId2"/>
    <p:sldId id="353" r:id="rId3"/>
    <p:sldId id="272" r:id="rId4"/>
    <p:sldId id="332" r:id="rId5"/>
    <p:sldId id="330" r:id="rId6"/>
    <p:sldId id="273" r:id="rId7"/>
    <p:sldId id="291" r:id="rId8"/>
    <p:sldId id="362" r:id="rId9"/>
    <p:sldId id="331" r:id="rId10"/>
    <p:sldId id="277" r:id="rId11"/>
    <p:sldId id="333" r:id="rId12"/>
    <p:sldId id="278" r:id="rId13"/>
    <p:sldId id="256" r:id="rId14"/>
    <p:sldId id="257" r:id="rId15"/>
    <p:sldId id="258" r:id="rId16"/>
    <p:sldId id="259" r:id="rId17"/>
    <p:sldId id="260" r:id="rId18"/>
    <p:sldId id="261" r:id="rId19"/>
    <p:sldId id="354" r:id="rId20"/>
    <p:sldId id="355" r:id="rId21"/>
    <p:sldId id="262" r:id="rId22"/>
    <p:sldId id="356" r:id="rId23"/>
    <p:sldId id="267" r:id="rId24"/>
    <p:sldId id="268" r:id="rId25"/>
    <p:sldId id="299" r:id="rId26"/>
    <p:sldId id="297" r:id="rId27"/>
    <p:sldId id="298" r:id="rId28"/>
    <p:sldId id="288" r:id="rId29"/>
    <p:sldId id="292" r:id="rId30"/>
    <p:sldId id="284" r:id="rId31"/>
    <p:sldId id="339" r:id="rId32"/>
    <p:sldId id="266" r:id="rId33"/>
    <p:sldId id="300" r:id="rId34"/>
    <p:sldId id="342" r:id="rId35"/>
    <p:sldId id="264" r:id="rId36"/>
    <p:sldId id="263" r:id="rId37"/>
    <p:sldId id="265" r:id="rId38"/>
    <p:sldId id="347" r:id="rId39"/>
    <p:sldId id="287" r:id="rId40"/>
    <p:sldId id="294" r:id="rId41"/>
    <p:sldId id="295" r:id="rId42"/>
    <p:sldId id="352" r:id="rId43"/>
    <p:sldId id="296" r:id="rId44"/>
    <p:sldId id="368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1101" autoAdjust="0"/>
  </p:normalViewPr>
  <p:slideViewPr>
    <p:cSldViewPr>
      <p:cViewPr>
        <p:scale>
          <a:sx n="73" d="100"/>
          <a:sy n="73" d="100"/>
        </p:scale>
        <p:origin x="-422" y="-23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4" d="100"/>
        <a:sy n="84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14FB96E-C099-4242-A939-CABF89741286}" type="datetimeFigureOut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17FE35E-BF05-4033-AD6C-D65DE63FF8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553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8F3DC6-6B8F-4EBE-9F99-13BFFA2635A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8806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E19699-FA6E-4388-8DBF-7FB27F1CB8F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983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0B4CDE-FF38-4F5E-8DA4-47C2318FABC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608CA-034B-4280-97AB-A153597D3B08}" type="datetime1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87F0B-496E-49B4-8DEE-C0C2D4FFF6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A8AB1-5111-495F-9981-2FCEEA664F25}" type="datetime1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6FDE8-C316-4047-A5AB-7A33432560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67CB0-E2AE-417F-8227-0D6FA56E17F7}" type="datetime1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A886C-D65B-46FF-969B-3A551B0BF9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3EB7B-DF9E-4159-B67F-35F53756BA12}" type="datetime1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18A03-21A5-4F38-8D8B-B37B6C4696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F17CF-1A1C-4E37-BF13-9F260D13B66B}" type="datetime1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6523C-125D-4D72-B1BD-69B6BD4D1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78D5E-55EA-4E08-9161-6A6543269EDE}" type="datetime1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9EF82-3572-4381-BD3C-AA8A10595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2E31D-E757-4D3A-8255-5DB6CC64B6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4E5A6-7858-4C8A-B89B-D5251DEC89F5}" type="datetime1">
              <a:rPr lang="ru-RU"/>
              <a:pPr>
                <a:defRPr/>
              </a:pPr>
              <a:t>24.02.2012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D252D-2B3E-4FC9-B87D-BABCE8586C82}" type="datetime1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3DC36-373C-43F8-8540-6687D0EA42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60003-8CD6-47A0-8DA4-55315F670138}" type="datetime1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CF322-2DB3-4728-B4E7-39BD4AE8C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ACC75-E6CB-4314-A010-A886BDDF9882}" type="datetime1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C3122-A382-4DC6-9692-437A13DA5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239D8-C263-474D-8099-3FDFE214941D}" type="datetime1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1D824-025B-4545-8212-A59B373C43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2748CC32-4BCA-4314-807B-3AA85E1ACBD9}" type="datetime1">
              <a:rPr lang="ru-RU"/>
              <a:pPr>
                <a:defRPr/>
              </a:pPr>
              <a:t>24.02.2012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243E4293-9D3F-4A17-8300-31962F4FFF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</p:sldLayoutIdLst>
  <p:transition spd="slow">
    <p:plus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2\&#1052;&#1086;&#1080;%20&#1076;&#1086;&#1082;&#1091;&#1084;&#1077;&#1085;&#1090;&#1099;\&#1059;&#1088;&#1086;&#1082;%20&#1058;&#1088;&#1086;&#1087;&#1072;%20&#1047;&#1076;&#1086;&#1088;&#1086;&#1074;&#1100;&#1103;%20&#1101;&#1090;&#1086;&#1090;\vmeste_veselo_shagat.mp3" TargetMode="External"/><Relationship Id="rId5" Type="http://schemas.openxmlformats.org/officeDocument/2006/relationships/image" Target="../media/image86.png"/><Relationship Id="rId4" Type="http://schemas.openxmlformats.org/officeDocument/2006/relationships/image" Target="../media/image8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052513"/>
            <a:ext cx="5143500" cy="354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071938" y="3568700"/>
            <a:ext cx="4914900" cy="3289300"/>
          </a:xfrm>
        </p:spPr>
      </p:pic>
      <p:sp>
        <p:nvSpPr>
          <p:cNvPr id="5" name="TextBox 4"/>
          <p:cNvSpPr txBox="1"/>
          <p:nvPr/>
        </p:nvSpPr>
        <p:spPr>
          <a:xfrm>
            <a:off x="857250" y="214313"/>
            <a:ext cx="7858125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Тропа Здоровья</a:t>
            </a:r>
          </a:p>
        </p:txBody>
      </p:sp>
      <p:sp>
        <p:nvSpPr>
          <p:cNvPr id="36869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8B7736-6C50-4D0E-A8B3-73A9F35CAC1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  <p:sp>
        <p:nvSpPr>
          <p:cNvPr id="2" name="Прямоугольник 5"/>
          <p:cNvSpPr/>
          <p:nvPr/>
        </p:nvSpPr>
        <p:spPr>
          <a:xfrm>
            <a:off x="250825" y="5013325"/>
            <a:ext cx="3143250" cy="1465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Учителя: Гаврилова Е.А.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Сапрыкин В.С.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Лехнер</a:t>
            </a:r>
            <a:r>
              <a:rPr lang="ru-RU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О.В.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МОУ «СОШ № 47»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г.Пскова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933450"/>
          </a:xfrm>
        </p:spPr>
      </p:pic>
      <p:pic>
        <p:nvPicPr>
          <p:cNvPr id="24578" name="Содержимое 3" descr="C:\Documents and Settings\2\Мои документы\Открытый урок Тропа здоровья\2\imagesCA1RN6YV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85813" y="1214438"/>
            <a:ext cx="7072312" cy="5184775"/>
          </a:xfrm>
        </p:spPr>
      </p:pic>
      <p:sp>
        <p:nvSpPr>
          <p:cNvPr id="46083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D80B3A-3198-4843-8170-2209EF0B325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85938"/>
            <a:ext cx="8229600" cy="4310062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Ключевые понятия: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редкие и исчезающие виды растений  и животных ИМД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поведения для туриста на охраняемой территории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602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6213" y="0"/>
            <a:ext cx="8772525" cy="1431925"/>
          </a:xfrm>
        </p:spPr>
      </p:pic>
      <p:sp>
        <p:nvSpPr>
          <p:cNvPr id="47107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D07AEA-6B91-445D-B80A-2C27A9ACD72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6350" y="146050"/>
            <a:ext cx="9156700" cy="1285875"/>
          </a:xfrm>
        </p:spPr>
      </p:pic>
      <p:pic>
        <p:nvPicPr>
          <p:cNvPr id="26626" name="Picture 1" descr="IMG_426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14313"/>
            <a:ext cx="5357813" cy="378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Содержимое 3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3786188" y="3214688"/>
            <a:ext cx="5167312" cy="3500437"/>
          </a:xfrm>
        </p:spPr>
      </p:pic>
      <p:sp>
        <p:nvSpPr>
          <p:cNvPr id="48132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CFE4E0-4B18-4968-B80E-2299086D4CD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Л</a:t>
            </a:r>
            <a:endParaRPr lang="ru-RU" dirty="0"/>
          </a:p>
        </p:txBody>
      </p:sp>
      <p:pic>
        <p:nvPicPr>
          <p:cNvPr id="27650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6575" y="4505325"/>
            <a:ext cx="8315325" cy="1651000"/>
          </a:xfrm>
        </p:spPr>
      </p:pic>
      <p:pic>
        <p:nvPicPr>
          <p:cNvPr id="27651" name="Рисунок 3" descr="flora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692150"/>
            <a:ext cx="7058025" cy="437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Номер слайда 4"/>
          <p:cNvSpPr>
            <a:spLocks noGrp="1"/>
          </p:cNvSpPr>
          <p:nvPr>
            <p:ph type="sldNum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22ED21-BCCB-4410-AB22-D64118C8130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4" name="Содержимое 3" descr="flora0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88" y="285750"/>
            <a:ext cx="6429375" cy="4714875"/>
          </a:xfrm>
        </p:spPr>
      </p:pic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285750" y="5500688"/>
            <a:ext cx="8501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Constantia" pitchFamily="18" charset="0"/>
              </a:rPr>
              <a:t>Папоротник   (щитовник мужской)</a:t>
            </a:r>
          </a:p>
        </p:txBody>
      </p:sp>
      <p:sp>
        <p:nvSpPr>
          <p:cNvPr id="50180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0AE4B5-E85A-44A7-8F61-374DFDC497A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0525" y="5632450"/>
            <a:ext cx="8240713" cy="896938"/>
          </a:xfrm>
        </p:spPr>
      </p:pic>
      <p:pic>
        <p:nvPicPr>
          <p:cNvPr id="29698" name="Содержимое 3" descr="F:\8 Б Молдова, материалы\1\ужовник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28688" y="214313"/>
            <a:ext cx="7346950" cy="5256212"/>
          </a:xfrm>
        </p:spPr>
      </p:pic>
      <p:sp>
        <p:nvSpPr>
          <p:cNvPr id="51203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662FA1-D085-4AEE-8492-8FE64BAD826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3250" y="5510213"/>
            <a:ext cx="8242300" cy="1049337"/>
          </a:xfrm>
        </p:spPr>
      </p:pic>
      <p:pic>
        <p:nvPicPr>
          <p:cNvPr id="30722" name="Содержимое 3" descr="F:\8 Б Молдова, материалы\1\гроздовник полулунный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14313" y="285750"/>
            <a:ext cx="8748712" cy="5545138"/>
          </a:xfrm>
        </p:spPr>
      </p:pic>
      <p:sp>
        <p:nvSpPr>
          <p:cNvPr id="52227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B9B993-E3F8-4F4B-B7DF-C1FE2C8D225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0525" y="5632450"/>
            <a:ext cx="8240713" cy="950913"/>
          </a:xfrm>
        </p:spPr>
      </p:pic>
      <p:pic>
        <p:nvPicPr>
          <p:cNvPr id="31746" name="Содержимое 5" descr="flora01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71688" y="214313"/>
            <a:ext cx="4214812" cy="5643562"/>
          </a:xfrm>
        </p:spPr>
      </p:pic>
      <p:sp>
        <p:nvSpPr>
          <p:cNvPr id="53251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BF1372-F889-44EE-8658-E1305EF5FA6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Содержимое 5" descr="flora04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14563" y="214313"/>
            <a:ext cx="4071937" cy="5072062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4313" y="5286375"/>
            <a:ext cx="8643937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Эспорцет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песчаный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latin typeface="+mn-lt"/>
              </a:rPr>
              <a:t>Охраняемый вид</a:t>
            </a:r>
          </a:p>
        </p:txBody>
      </p:sp>
      <p:sp>
        <p:nvSpPr>
          <p:cNvPr id="54276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800EFD-0A52-4084-A744-550F6794C22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794" name="Picture 2" descr="C:\Documents and Settings\2\Мои документы\Открытый урок Тропа здоровья\2\imagesCAA34FN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285750"/>
            <a:ext cx="4572000" cy="3638550"/>
          </a:xfrm>
        </p:spPr>
      </p:pic>
      <p:pic>
        <p:nvPicPr>
          <p:cNvPr id="33795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3071813"/>
            <a:ext cx="457200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286375" y="500063"/>
            <a:ext cx="342900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Первоцветы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57813" y="2428875"/>
            <a:ext cx="3429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Пролески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71500" y="3929063"/>
            <a:ext cx="335756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Печеночница</a:t>
            </a:r>
          </a:p>
        </p:txBody>
      </p:sp>
      <p:sp>
        <p:nvSpPr>
          <p:cNvPr id="55303" name="Номер слайда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A5242-D986-4C24-8DBA-2456B0A66AD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42938"/>
            <a:ext cx="8229600" cy="5453062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 smtClean="0"/>
              <a:t>*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Выбрать капитана команды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*Распределить  задания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*Выбрать представителей, которые будут  защищать результаты работы  команды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*Выбрать представителей, которые  будут отмечать маршрут на контурной карте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*Помогать друг другу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*Не забывать следить за временем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6350"/>
            <a:ext cx="8242300" cy="785813"/>
          </a:xfrm>
        </p:spPr>
      </p:pic>
      <p:sp>
        <p:nvSpPr>
          <p:cNvPr id="37891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93F144-18EC-4BB3-86A0-CA232A0C835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4818" name="Picture 3" descr="C:\Documents and Settings\2\Мои документы\Открытый урок Тропа здоровья\2\imagesCAVO4WJM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285750"/>
            <a:ext cx="4583112" cy="3429000"/>
          </a:xfrm>
        </p:spPr>
      </p:pic>
      <p:pic>
        <p:nvPicPr>
          <p:cNvPr id="34819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1571625"/>
            <a:ext cx="3643313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57250" y="3714750"/>
            <a:ext cx="392906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Гусиный лук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86438" y="928688"/>
            <a:ext cx="250031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Ландыш</a:t>
            </a:r>
          </a:p>
        </p:txBody>
      </p:sp>
      <p:sp>
        <p:nvSpPr>
          <p:cNvPr id="56326" name="Номер слайда 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026036-31BF-42E4-B28D-43E02B13A33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3550" y="5138738"/>
            <a:ext cx="8242300" cy="1365250"/>
          </a:xfrm>
        </p:spPr>
      </p:pic>
      <p:pic>
        <p:nvPicPr>
          <p:cNvPr id="35842" name="Содержимое 3" descr="flora07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42938" y="357188"/>
            <a:ext cx="7632700" cy="4752975"/>
          </a:xfrm>
        </p:spPr>
      </p:pic>
      <p:sp>
        <p:nvSpPr>
          <p:cNvPr id="57347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D1096E-570B-4558-A6C4-C1056F630DA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6866" name="Содержимое 3" descr="flora08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88" y="357188"/>
            <a:ext cx="7072312" cy="5357812"/>
          </a:xfrm>
        </p:spPr>
      </p:pic>
      <p:sp>
        <p:nvSpPr>
          <p:cNvPr id="5" name="TextBox 4"/>
          <p:cNvSpPr txBox="1"/>
          <p:nvPr/>
        </p:nvSpPr>
        <p:spPr>
          <a:xfrm>
            <a:off x="1643063" y="5786438"/>
            <a:ext cx="58578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Купальница</a:t>
            </a:r>
          </a:p>
        </p:txBody>
      </p:sp>
      <p:sp>
        <p:nvSpPr>
          <p:cNvPr id="58372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3AFA7F-B35F-43E3-B267-20F468CEFC1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50" y="5162550"/>
            <a:ext cx="8240713" cy="1366838"/>
          </a:xfrm>
        </p:spPr>
      </p:pic>
      <p:pic>
        <p:nvPicPr>
          <p:cNvPr id="37890" name="Содержимое 3" descr="F:\8 Б Молдова, материалы\1\пустельга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333375"/>
            <a:ext cx="4321175" cy="5111750"/>
          </a:xfrm>
        </p:spPr>
      </p:pic>
      <p:pic>
        <p:nvPicPr>
          <p:cNvPr id="37891" name="Picture 2" descr="F:\8 Б Молдова, материалы\1\47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333375"/>
            <a:ext cx="3332163" cy="509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8C2A2B-E50D-4C56-9A70-A0987C74AED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4475" y="5089525"/>
            <a:ext cx="8240713" cy="1366838"/>
          </a:xfrm>
        </p:spPr>
      </p:pic>
      <p:pic>
        <p:nvPicPr>
          <p:cNvPr id="38914" name="Содержимое 3" descr="F:\8 Б Молдова, материалы\1\сорокопут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85938" y="500063"/>
            <a:ext cx="4730750" cy="4513262"/>
          </a:xfrm>
        </p:spPr>
      </p:pic>
      <p:sp>
        <p:nvSpPr>
          <p:cNvPr id="60419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C5C8C9-CAE3-4781-809E-B3955C738E6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Содержимое 1"/>
          <p:cNvSpPr>
            <a:spLocks noGrp="1"/>
          </p:cNvSpPr>
          <p:nvPr>
            <p:ph idx="1"/>
          </p:nvPr>
        </p:nvSpPr>
        <p:spPr>
          <a:xfrm>
            <a:off x="3286125" y="3500438"/>
            <a:ext cx="5400675" cy="25955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9938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4013" y="5353050"/>
            <a:ext cx="8240712" cy="1011238"/>
          </a:xfrm>
        </p:spPr>
      </p:pic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75" y="357188"/>
            <a:ext cx="6554788" cy="496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C28B0A-D43A-488B-9691-6B62839ED25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Содержимое 1"/>
          <p:cNvSpPr>
            <a:spLocks noGrp="1"/>
          </p:cNvSpPr>
          <p:nvPr>
            <p:ph idx="1"/>
          </p:nvPr>
        </p:nvSpPr>
        <p:spPr>
          <a:xfrm>
            <a:off x="7215188" y="5072063"/>
            <a:ext cx="1471612" cy="10239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0962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7963" y="5426075"/>
            <a:ext cx="3657600" cy="1077913"/>
          </a:xfrm>
        </p:spPr>
      </p:pic>
      <p:pic>
        <p:nvPicPr>
          <p:cNvPr id="4096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3846512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5" y="357188"/>
            <a:ext cx="4498975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Box 5"/>
          <p:cNvSpPr txBox="1">
            <a:spLocks noChangeArrowheads="1"/>
          </p:cNvSpPr>
          <p:nvPr/>
        </p:nvSpPr>
        <p:spPr bwMode="auto">
          <a:xfrm>
            <a:off x="6643688" y="4286250"/>
            <a:ext cx="8477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Constantia" pitchFamily="18" charset="0"/>
              </a:rPr>
              <a:t>Еж</a:t>
            </a:r>
          </a:p>
        </p:txBody>
      </p:sp>
      <p:sp>
        <p:nvSpPr>
          <p:cNvPr id="62470" name="Номер слайда 6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FDD5AF-9B0B-48F3-8FD5-1DC27E7B3A3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Содержимое 1"/>
          <p:cNvSpPr>
            <a:spLocks noGrp="1"/>
          </p:cNvSpPr>
          <p:nvPr>
            <p:ph idx="1"/>
          </p:nvPr>
        </p:nvSpPr>
        <p:spPr>
          <a:xfrm>
            <a:off x="6143625" y="4357688"/>
            <a:ext cx="2543175" cy="173831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98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4764087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3286125"/>
            <a:ext cx="4143375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85813" y="3857625"/>
            <a:ext cx="2928937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Медведь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00750" y="2500313"/>
            <a:ext cx="15001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Волк</a:t>
            </a:r>
          </a:p>
        </p:txBody>
      </p:sp>
      <p:sp>
        <p:nvSpPr>
          <p:cNvPr id="63495" name="Номер слайда 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667B88-BEFE-4B14-B49F-D8ABC532826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3010" name="Picture 2" descr="G:\карта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7650" y="69850"/>
            <a:ext cx="8539163" cy="6430963"/>
          </a:xfrm>
        </p:spPr>
      </p:pic>
      <p:sp>
        <p:nvSpPr>
          <p:cNvPr id="6" name="Овал 5"/>
          <p:cNvSpPr/>
          <p:nvPr/>
        </p:nvSpPr>
        <p:spPr>
          <a:xfrm>
            <a:off x="6429375" y="5143500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4516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25AA98-98B1-4AA3-B28D-5C0D785889B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Содержимое 1"/>
          <p:cNvSpPr>
            <a:spLocks noGrp="1"/>
          </p:cNvSpPr>
          <p:nvPr>
            <p:ph idx="1"/>
          </p:nvPr>
        </p:nvSpPr>
        <p:spPr>
          <a:xfrm>
            <a:off x="3714750" y="4286250"/>
            <a:ext cx="4972050" cy="180975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5058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792288"/>
          </a:xfrm>
        </p:spPr>
      </p:pic>
      <p:pic>
        <p:nvPicPr>
          <p:cNvPr id="45059" name="Рисунок 1" descr="http://www.bibliopskov.ru/izborsk/keys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214563"/>
            <a:ext cx="442912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Рисунок 3" descr="http://www.bibliopskov.ru/izborsk/zima20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6425" y="3000375"/>
            <a:ext cx="47275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5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6CAA61-451A-471A-B588-6C6797E4523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03188"/>
            <a:ext cx="8242300" cy="2049462"/>
          </a:xfr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2571750"/>
            <a:ext cx="8229600" cy="352425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Ключевые понятия: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рельеф, долина, известняки и доломиты, речная сеть, балка.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2DD4F9-5DBE-41BC-8E56-A03580F3137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3413" y="5065713"/>
            <a:ext cx="8242300" cy="871537"/>
          </a:xfrm>
        </p:spPr>
      </p:pic>
      <p:pic>
        <p:nvPicPr>
          <p:cNvPr id="46082" name="Содержимое 3" descr="C:\Documents and Settings\2\Мои документы\Открытый урок Тропа здоровья\2\imagesCAFDYM02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43000" y="285750"/>
            <a:ext cx="6786563" cy="4714875"/>
          </a:xfrm>
        </p:spPr>
      </p:pic>
      <p:sp>
        <p:nvSpPr>
          <p:cNvPr id="69635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06EC9B-6F68-469E-A402-EBCAC9023BA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Содержимое 1"/>
          <p:cNvSpPr>
            <a:spLocks noGrp="1"/>
          </p:cNvSpPr>
          <p:nvPr>
            <p:ph idx="1"/>
          </p:nvPr>
        </p:nvSpPr>
        <p:spPr>
          <a:xfrm>
            <a:off x="5857875" y="5000625"/>
            <a:ext cx="2828925" cy="10953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7106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012825"/>
          </a:xfrm>
        </p:spPr>
      </p:pic>
      <p:pic>
        <p:nvPicPr>
          <p:cNvPr id="47107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1071563"/>
            <a:ext cx="6715125" cy="507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2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462B80-78E9-4E7A-A2D5-14BBAD4EAC9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09663" y="5065713"/>
            <a:ext cx="6900862" cy="1163637"/>
          </a:xfrm>
        </p:spPr>
      </p:pic>
      <p:pic>
        <p:nvPicPr>
          <p:cNvPr id="48130" name="Picture 2" descr="F:\8 Б Молдова, материалы\1\веретеница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43000" y="500063"/>
            <a:ext cx="6892925" cy="4572000"/>
          </a:xfrm>
        </p:spPr>
      </p:pic>
      <p:sp>
        <p:nvSpPr>
          <p:cNvPr id="74755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D1B4E2-6E9A-49EF-B3A8-82461E9F6A9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Содержимое 1"/>
          <p:cNvSpPr>
            <a:spLocks noGrp="1"/>
          </p:cNvSpPr>
          <p:nvPr>
            <p:ph idx="1"/>
          </p:nvPr>
        </p:nvSpPr>
        <p:spPr>
          <a:xfrm>
            <a:off x="4429125" y="3929063"/>
            <a:ext cx="4257675" cy="21669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9154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6738" y="5492750"/>
            <a:ext cx="8242300" cy="1236663"/>
          </a:xfrm>
        </p:spPr>
      </p:pic>
      <p:pic>
        <p:nvPicPr>
          <p:cNvPr id="4915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357188"/>
            <a:ext cx="7429500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0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840C13-6BC8-4974-AF2D-6167FAD367B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Содержимое 1"/>
          <p:cNvSpPr>
            <a:spLocks noGrp="1"/>
          </p:cNvSpPr>
          <p:nvPr>
            <p:ph idx="1"/>
          </p:nvPr>
        </p:nvSpPr>
        <p:spPr>
          <a:xfrm>
            <a:off x="5143500" y="4572000"/>
            <a:ext cx="3543300" cy="1524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0178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939800"/>
          </a:xfrm>
        </p:spPr>
      </p:pic>
      <p:sp>
        <p:nvSpPr>
          <p:cNvPr id="4" name="TextBox 3"/>
          <p:cNvSpPr txBox="1"/>
          <p:nvPr/>
        </p:nvSpPr>
        <p:spPr>
          <a:xfrm>
            <a:off x="1428750" y="5786438"/>
            <a:ext cx="66436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Росянка  (хищное растение</a:t>
            </a:r>
            <a:r>
              <a:rPr lang="ru-RU" sz="3600" b="1" dirty="0">
                <a:latin typeface="+mn-lt"/>
              </a:rPr>
              <a:t>)</a:t>
            </a:r>
          </a:p>
        </p:txBody>
      </p:sp>
      <p:pic>
        <p:nvPicPr>
          <p:cNvPr id="50180" name="Рисунок 1" descr="C:\Documents and Settings\2\Мои документы\Открытый урок Тропа здоровья\ЕА\Рисунок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63" y="1285875"/>
            <a:ext cx="6100762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3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1A8375-F96D-48A5-AC01-3D274FA55B5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3550" y="5078413"/>
            <a:ext cx="8242300" cy="1236662"/>
          </a:xfrm>
        </p:spPr>
      </p:pic>
      <p:pic>
        <p:nvPicPr>
          <p:cNvPr id="51202" name="Содержимое 3" descr="F:\8 Б Молдова, материалы\1\ля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87450" y="549275"/>
            <a:ext cx="6156325" cy="4508500"/>
          </a:xfrm>
        </p:spPr>
      </p:pic>
      <p:sp>
        <p:nvSpPr>
          <p:cNvPr id="83971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CE01CE-E97D-441C-BE84-202237C956B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50" y="4937125"/>
            <a:ext cx="8240713" cy="1238250"/>
          </a:xfrm>
        </p:spPr>
      </p:pic>
      <p:pic>
        <p:nvPicPr>
          <p:cNvPr id="52226" name="Содержимое 3" descr="F:\8 Б Молдова, материалы\1\тритон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87450" y="549275"/>
            <a:ext cx="6769100" cy="4175125"/>
          </a:xfrm>
        </p:spPr>
      </p:pic>
      <p:sp>
        <p:nvSpPr>
          <p:cNvPr id="84995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B1467A-29C7-48A3-B598-D068B5C4481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08050" y="5632450"/>
            <a:ext cx="8242300" cy="871538"/>
          </a:xfrm>
        </p:spPr>
      </p:pic>
      <p:pic>
        <p:nvPicPr>
          <p:cNvPr id="53250" name="Содержимое 3" descr="F:\8 Б Молдова, материалы\1\чесночница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57250" y="428625"/>
            <a:ext cx="7215188" cy="4929188"/>
          </a:xfrm>
        </p:spPr>
      </p:pic>
      <p:sp>
        <p:nvSpPr>
          <p:cNvPr id="86019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1F94E9-1620-43D6-B59D-3F067840402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10125"/>
          </a:xfrm>
        </p:spPr>
        <p:txBody>
          <a:bodyPr>
            <a:normAutofit fontScale="2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i="1" dirty="0" smtClean="0"/>
              <a:t> 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Устраивайтесь на привал только на обустроенных стоянках (Мельничная балка, Сухое болото).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нужно без необходимости мять траву и повреждать дерново-почвенный слой костром.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забудьте убирать мусор!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“Тропа здоровья” пролегает в пределах охранной зоны: собирать лекарственные и редкие растения запрещено.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1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ru-RU" sz="1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4274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79375"/>
            <a:ext cx="8242300" cy="1298575"/>
          </a:xfrm>
        </p:spPr>
      </p:pic>
      <p:sp>
        <p:nvSpPr>
          <p:cNvPr id="87043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577193-3CCA-4097-A12C-CD564018EA6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6738" y="5278438"/>
            <a:ext cx="8242300" cy="1238250"/>
          </a:xfrm>
        </p:spPr>
      </p:pic>
      <p:pic>
        <p:nvPicPr>
          <p:cNvPr id="56322" name="Содержимое 3" descr="C:\Documents and Settings\2\Мои документы\Открытый урок Тропа здоровья\2\0_fb36_56703650_XL.jpe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14438" y="142875"/>
            <a:ext cx="7143750" cy="5214938"/>
          </a:xfrm>
        </p:spPr>
      </p:pic>
      <p:sp>
        <p:nvSpPr>
          <p:cNvPr id="91139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AE2FC0-22E5-4C29-97A5-09E1F3A20D1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860425"/>
          </a:xfrm>
        </p:spPr>
      </p:pic>
      <p:pic>
        <p:nvPicPr>
          <p:cNvPr id="18434" name="Содержимое 3" descr="C:\Documents and Settings\2\Мои документы\Открытый урок Тропа здоровья\вс\2052617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00125" y="1357313"/>
            <a:ext cx="7286625" cy="4857750"/>
          </a:xfrm>
        </p:spPr>
      </p:pic>
      <p:sp>
        <p:nvSpPr>
          <p:cNvPr id="39939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1FD99A-0D68-4092-A319-207C5A1DA50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Содержимое 1"/>
          <p:cNvSpPr>
            <a:spLocks noGrp="1"/>
          </p:cNvSpPr>
          <p:nvPr>
            <p:ph idx="1"/>
          </p:nvPr>
        </p:nvSpPr>
        <p:spPr>
          <a:xfrm>
            <a:off x="5929313" y="4000500"/>
            <a:ext cx="2757487" cy="20955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7346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0688" y="5426075"/>
            <a:ext cx="8242300" cy="938213"/>
          </a:xfrm>
        </p:spPr>
      </p:pic>
      <p:pic>
        <p:nvPicPr>
          <p:cNvPr id="57347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428625"/>
            <a:ext cx="6643687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6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5A7ECA-54F5-42F8-A45E-25D6869EA13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Содержимое 1"/>
          <p:cNvSpPr>
            <a:spLocks noGrp="1"/>
          </p:cNvSpPr>
          <p:nvPr>
            <p:ph idx="1"/>
          </p:nvPr>
        </p:nvSpPr>
        <p:spPr>
          <a:xfrm>
            <a:off x="4786313" y="3929063"/>
            <a:ext cx="3900487" cy="2166937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8370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3413" y="5138738"/>
            <a:ext cx="8242300" cy="1238250"/>
          </a:xfrm>
        </p:spPr>
      </p:pic>
      <p:pic>
        <p:nvPicPr>
          <p:cNvPr id="58371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3563" y="571500"/>
            <a:ext cx="6119812" cy="458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6260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757606-CB74-45A4-8FFB-F3A780A856E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9394" name="Picture 2" descr="G:\карта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85750" y="427038"/>
            <a:ext cx="8539163" cy="6430962"/>
          </a:xfrm>
          <a:ln w="28575">
            <a:solidFill>
              <a:schemeClr val="tx1"/>
            </a:solidFill>
          </a:ln>
        </p:spPr>
      </p:pic>
      <p:sp>
        <p:nvSpPr>
          <p:cNvPr id="6" name="Овал 5"/>
          <p:cNvSpPr/>
          <p:nvPr/>
        </p:nvSpPr>
        <p:spPr>
          <a:xfrm flipV="1">
            <a:off x="6500813" y="5715000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 flipV="1">
            <a:off x="5715000" y="5357813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 flipV="1">
            <a:off x="5857875" y="5429250"/>
            <a:ext cx="714375" cy="3571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 flipH="1">
            <a:off x="5286375" y="4857750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1" name="Прямая соединительная линия 10"/>
          <p:cNvCxnSpPr>
            <a:stCxn id="7" idx="7"/>
          </p:cNvCxnSpPr>
          <p:nvPr/>
        </p:nvCxnSpPr>
        <p:spPr>
          <a:xfrm rot="5400000" flipH="1">
            <a:off x="5322095" y="4964906"/>
            <a:ext cx="550862" cy="4794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 flipV="1">
            <a:off x="4714875" y="4357688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6" name="Прямая соединительная линия 15"/>
          <p:cNvCxnSpPr>
            <a:stCxn id="8" idx="7"/>
          </p:cNvCxnSpPr>
          <p:nvPr/>
        </p:nvCxnSpPr>
        <p:spPr>
          <a:xfrm rot="16200000" flipV="1">
            <a:off x="4822031" y="4393407"/>
            <a:ext cx="449263" cy="5207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 flipV="1">
            <a:off x="4214813" y="3929063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5" name="Прямая соединительная линия 14"/>
          <p:cNvCxnSpPr>
            <a:endCxn id="13" idx="3"/>
          </p:cNvCxnSpPr>
          <p:nvPr/>
        </p:nvCxnSpPr>
        <p:spPr>
          <a:xfrm rot="10800000">
            <a:off x="4235450" y="3949700"/>
            <a:ext cx="581025" cy="4794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 flipV="1">
            <a:off x="3286125" y="3286125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4" name="Прямая соединительная линия 23"/>
          <p:cNvCxnSpPr>
            <a:stCxn id="13" idx="3"/>
            <a:endCxn id="19" idx="7"/>
          </p:cNvCxnSpPr>
          <p:nvPr/>
        </p:nvCxnSpPr>
        <p:spPr>
          <a:xfrm rot="16200000" flipV="1">
            <a:off x="3551238" y="3265488"/>
            <a:ext cx="541337" cy="8270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357563" y="3357563"/>
            <a:ext cx="1000125" cy="1428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4357688" y="3214688"/>
            <a:ext cx="642937" cy="2857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 flipV="1">
            <a:off x="5000625" y="3143250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7" name="Прямая соединительная линия 26"/>
          <p:cNvCxnSpPr>
            <a:endCxn id="22" idx="4"/>
          </p:cNvCxnSpPr>
          <p:nvPr/>
        </p:nvCxnSpPr>
        <p:spPr>
          <a:xfrm>
            <a:off x="5072063" y="3214688"/>
            <a:ext cx="3071812" cy="26431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 flipV="1">
            <a:off x="8072438" y="5857875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7299" name="Номер слайда 20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FD570B-D01E-4091-A1D3-DF1B4812379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61442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1000125"/>
            <a:ext cx="3857625" cy="2714625"/>
          </a:xfrm>
        </p:spPr>
      </p:pic>
      <p:pic>
        <p:nvPicPr>
          <p:cNvPr id="61443" name="Рисунок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000125"/>
            <a:ext cx="39068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Рисунок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75" y="3857625"/>
            <a:ext cx="4000500" cy="272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85875" y="214313"/>
            <a:ext cx="5786438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Нескучный садик</a:t>
            </a:r>
          </a:p>
        </p:txBody>
      </p:sp>
      <p:sp>
        <p:nvSpPr>
          <p:cNvPr id="101382" name="Номер слайда 7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1B0E97-21CE-41D0-BE6D-7594B759994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74638" y="146050"/>
            <a:ext cx="8631237" cy="1000125"/>
          </a:xfrm>
        </p:spPr>
      </p:pic>
      <p:pic>
        <p:nvPicPr>
          <p:cNvPr id="62466" name="Picture 2" descr="C:\Documents and Settings\2\Мои документы\Поход с классом\IMG_0490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143000" y="1285875"/>
            <a:ext cx="6762750" cy="4857750"/>
          </a:xfrm>
        </p:spPr>
      </p:pic>
      <p:pic>
        <p:nvPicPr>
          <p:cNvPr id="4" name="vmeste_veselo_shag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215313" y="285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2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71DC5E-AC3B-4D31-9E5B-4A4B98A39EC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9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Содержимое 3" descr="C:\Documents and Settings\2\Мои документы\Открытый урок Тропа здоровья\Изборск\Безымянный3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1357313"/>
            <a:ext cx="7429500" cy="3643312"/>
          </a:xfrm>
        </p:spPr>
      </p:pic>
      <p:pic>
        <p:nvPicPr>
          <p:cNvPr id="19458" name="Заголовок 4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39700"/>
            <a:ext cx="8242300" cy="871538"/>
          </a:xfrm>
        </p:spPr>
      </p:pic>
      <p:sp>
        <p:nvSpPr>
          <p:cNvPr id="40963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370191-7A1C-4023-A3AD-EE6A2A94A1D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012825"/>
          </a:xfrm>
        </p:spPr>
      </p:pic>
      <p:pic>
        <p:nvPicPr>
          <p:cNvPr id="20482" name="Содержимое 3" descr="C:\Documents and Settings\2\Мои документы\Открытый урок Тропа здоровья\Изборск\Безымянный4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87450" y="1557338"/>
            <a:ext cx="6289675" cy="4572000"/>
          </a:xfrm>
        </p:spPr>
      </p:pic>
      <p:sp>
        <p:nvSpPr>
          <p:cNvPr id="41987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716293-EDA6-4D75-B606-94EBEEB0157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Содержимое 1"/>
          <p:cNvSpPr>
            <a:spLocks noGrp="1"/>
          </p:cNvSpPr>
          <p:nvPr>
            <p:ph idx="1"/>
          </p:nvPr>
        </p:nvSpPr>
        <p:spPr>
          <a:xfrm>
            <a:off x="3714750" y="4000500"/>
            <a:ext cx="4972050" cy="20955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6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1313" y="146050"/>
            <a:ext cx="8497887" cy="933450"/>
          </a:xfrm>
        </p:spPr>
      </p:pic>
      <p:pic>
        <p:nvPicPr>
          <p:cNvPr id="21507" name="Рисунок 3" descr="C:\Documents and Settings\2\Мои документы\Открытый урок Тропа здоровья\Изборск\Безымянный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75" y="1071563"/>
            <a:ext cx="4643438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032623-02B7-4072-8D1A-C69181B78F4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  <p:pic>
        <p:nvPicPr>
          <p:cNvPr id="22530" name="Содержимое 3" descr="C:\Documents and Settings\2\Мои документы\Открытый урок Тропа здоровья\2\imagesCA0Y8KX7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14438" y="1143000"/>
            <a:ext cx="6407150" cy="4929188"/>
          </a:xfrm>
        </p:spPr>
      </p:pic>
      <p:sp>
        <p:nvSpPr>
          <p:cNvPr id="5" name="TextBox 4"/>
          <p:cNvSpPr txBox="1"/>
          <p:nvPr/>
        </p:nvSpPr>
        <p:spPr>
          <a:xfrm>
            <a:off x="1428750" y="214313"/>
            <a:ext cx="614362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Городищенское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озеро</a:t>
            </a:r>
          </a:p>
        </p:txBody>
      </p:sp>
      <p:sp>
        <p:nvSpPr>
          <p:cNvPr id="44036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5BCC11-6FE8-490C-8D1F-0F8F9FEBE3B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1775" y="109538"/>
            <a:ext cx="8674100" cy="823912"/>
          </a:xfrm>
        </p:spPr>
      </p:pic>
      <p:pic>
        <p:nvPicPr>
          <p:cNvPr id="23554" name="Содержимое 3" descr="C:\Documents and Settings\2\Мои документы\Открытый урок Тропа здоровья\Изборск\IMG_4205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85875" y="1285875"/>
            <a:ext cx="6929438" cy="4714875"/>
          </a:xfrm>
        </p:spPr>
      </p:pic>
      <p:sp>
        <p:nvSpPr>
          <p:cNvPr id="45059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4CAA0F-1EB7-4BEF-ABEA-EF9893A57A4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708</TotalTime>
  <Words>181</Words>
  <Application>Microsoft Office PowerPoint</Application>
  <PresentationFormat>On-screen Show (4:3)</PresentationFormat>
  <Paragraphs>87</Paragraphs>
  <Slides>44</Slides>
  <Notes>3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44</vt:i4>
      </vt:variant>
    </vt:vector>
  </HeadingPairs>
  <TitlesOfParts>
    <vt:vector size="52" baseType="lpstr">
      <vt:lpstr>Arial</vt:lpstr>
      <vt:lpstr>Constantia</vt:lpstr>
      <vt:lpstr>Wingdings 2</vt:lpstr>
      <vt:lpstr>Calibri</vt:lpstr>
      <vt:lpstr>Бумажная</vt:lpstr>
      <vt:lpstr>Бумажная</vt:lpstr>
      <vt:lpstr>Бумажная</vt:lpstr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Кладония</dc:title>
  <dc:creator>Елена</dc:creator>
  <cp:lastModifiedBy>Пуденкова</cp:lastModifiedBy>
  <cp:revision>88</cp:revision>
  <dcterms:created xsi:type="dcterms:W3CDTF">2011-03-13T16:23:27Z</dcterms:created>
  <dcterms:modified xsi:type="dcterms:W3CDTF">2012-02-24T11:05:15Z</dcterms:modified>
</cp:coreProperties>
</file>