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7A930-EBB8-40FD-84A0-09B44ECF8ABC}" type="datetimeFigureOut">
              <a:rPr lang="ru-RU" smtClean="0"/>
              <a:t>07.11.2010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B25A2-8850-4604-9359-2323CCE3ED1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3"/>
            <a:ext cx="9144000" cy="2143139"/>
          </a:xfrm>
        </p:spPr>
        <p:txBody>
          <a:bodyPr/>
          <a:lstStyle/>
          <a:p>
            <a:r>
              <a:rPr lang="ru-RU" b="1" dirty="0" smtClean="0"/>
              <a:t>1. Подберите наиболее правильное продолжение фразы «Движущийся электрический заряд создает…»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500306"/>
            <a:ext cx="9144000" cy="43576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1) только электрическое поле   2) только магнитное поле     3) как электрическое, так и магнитное поле  4) либо электрическое, либо магнитное поле в зависимости от скорости     5) только гравитационное поле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2571744"/>
          </a:xfrm>
        </p:spPr>
        <p:txBody>
          <a:bodyPr>
            <a:normAutofit/>
          </a:bodyPr>
          <a:lstStyle/>
          <a:p>
            <a:r>
              <a:rPr lang="ru-RU" b="1" dirty="0" smtClean="0"/>
              <a:t>2. Подберите наиболее правильное продолжение фразы «Магнитные поля создаются…»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2428868"/>
            <a:ext cx="9001188" cy="442913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14400" indent="-914400" algn="ctr">
              <a:buAutoNum type="arabicParenR"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атомами железа  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2) электрическими зарядами    3) магнитными зарядами  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 4) движущимися электрическими зарядами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1643074"/>
          </a:xfrm>
        </p:spPr>
        <p:txBody>
          <a:bodyPr/>
          <a:lstStyle/>
          <a:p>
            <a:r>
              <a:rPr lang="ru-RU" b="1" dirty="0" smtClean="0"/>
              <a:t>3. Что наблюдается в опыте Ампера?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9144000" cy="47149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1) Взаимодействуют два заряженных проводника     2) Проводник с током взаимодействует с заряженным проводником    3) Магнитная стрелка поворачивается вблизи проводника с током    4) Взаимодействуют два проводника с током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75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Назовите устройство, в котором используется возникновение механических колебаний катушки в магнитном поле при колебаниях тока, проходящего через катушку: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357562"/>
            <a:ext cx="8858312" cy="35004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742950" indent="-742950" algn="ctr">
              <a:buAutoNum type="arabicParenR"/>
            </a:pPr>
            <a:r>
              <a:rPr lang="ru-RU" sz="4400" b="1" dirty="0" smtClean="0">
                <a:solidFill>
                  <a:srgbClr val="C00000"/>
                </a:solidFill>
              </a:rPr>
              <a:t>громкоговоритель   </a:t>
            </a:r>
          </a:p>
          <a:p>
            <a:pPr marL="742950" indent="-74295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2) амперметр     </a:t>
            </a:r>
          </a:p>
          <a:p>
            <a:pPr marL="742950" indent="-74295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3) масс-спектрограф    </a:t>
            </a:r>
          </a:p>
          <a:p>
            <a:pPr marL="742950" indent="-74295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4) МГД-генератор    5) электромагнит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71810"/>
          </a:xfrm>
        </p:spPr>
        <p:txBody>
          <a:bodyPr/>
          <a:lstStyle/>
          <a:p>
            <a:r>
              <a:rPr lang="ru-RU" b="1" dirty="0" smtClean="0"/>
              <a:t>5. Поворот магнитной стрелки вблизи проводника с током объясняется тем, что на нее действует…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28934"/>
            <a:ext cx="9144000" cy="392906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1) электрическое поле, созданное зарядами проводника    2) магнитное поле, созданное движущимися зарядами проводника     3) электрическое поле, созданное движущимися зарядами проводника   4) гравитационное поле проводника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86058"/>
          </a:xfrm>
        </p:spPr>
        <p:txBody>
          <a:bodyPr/>
          <a:lstStyle/>
          <a:p>
            <a:r>
              <a:rPr lang="ru-RU" b="1" dirty="0" smtClean="0"/>
              <a:t>6. Подберите наиболее правильное продолжение фразы «Электрическое поле оказывает силовое действие…»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496"/>
            <a:ext cx="9144000" cy="38576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1) только на покоящиеся электрические заряды   2) только на движущиеся электрические заряды   3) как на движущиеся, так и на покоящиеся электрические заряды     4) только на магнитные заряды    5) на любые тела, обладающие массой</a:t>
            </a:r>
            <a:endParaRPr lang="ru-RU" sz="36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600200"/>
            <a:ext cx="2928958" cy="51149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5400" b="1" i="1" dirty="0" smtClean="0"/>
              <a:t>1 – 3</a:t>
            </a:r>
          </a:p>
          <a:p>
            <a:pPr algn="ctr">
              <a:buNone/>
            </a:pPr>
            <a:r>
              <a:rPr lang="ru-RU" sz="5400" b="1" i="1" dirty="0" smtClean="0"/>
              <a:t>2 – 4</a:t>
            </a:r>
          </a:p>
          <a:p>
            <a:pPr algn="ctr">
              <a:buNone/>
            </a:pPr>
            <a:r>
              <a:rPr lang="ru-RU" sz="5400" b="1" i="1" dirty="0" smtClean="0"/>
              <a:t>3 – 4</a:t>
            </a:r>
          </a:p>
          <a:p>
            <a:pPr algn="ctr">
              <a:buNone/>
            </a:pPr>
            <a:r>
              <a:rPr lang="ru-RU" sz="5400" b="1" i="1" smtClean="0"/>
              <a:t>4 </a:t>
            </a:r>
            <a:r>
              <a:rPr lang="ru-RU" sz="5400" b="1" i="1" dirty="0" smtClean="0"/>
              <a:t>– 1</a:t>
            </a:r>
          </a:p>
          <a:p>
            <a:pPr algn="ctr">
              <a:buNone/>
            </a:pPr>
            <a:r>
              <a:rPr lang="ru-RU" sz="5400" b="1" i="1" dirty="0" smtClean="0"/>
              <a:t>5 – 2</a:t>
            </a:r>
          </a:p>
          <a:p>
            <a:pPr algn="ctr">
              <a:buNone/>
            </a:pPr>
            <a:r>
              <a:rPr lang="ru-RU" sz="5400" b="1" i="1" dirty="0" smtClean="0"/>
              <a:t>6 – 3</a:t>
            </a:r>
          </a:p>
          <a:p>
            <a:pPr algn="ctr">
              <a:buNone/>
            </a:pPr>
            <a:endParaRPr lang="ru-RU" b="1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282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Подберите наиболее правильное продолжение фразы «Движущийся электрический заряд создает…»</vt:lpstr>
      <vt:lpstr>2. Подберите наиболее правильное продолжение фразы «Магнитные поля создаются…»</vt:lpstr>
      <vt:lpstr>3. Что наблюдается в опыте Ампера?</vt:lpstr>
      <vt:lpstr>4. Назовите устройство, в котором используется возникновение механических колебаний катушки в магнитном поле при колебаниях тока, проходящего через катушку:</vt:lpstr>
      <vt:lpstr>5. Поворот магнитной стрелки вблизи проводника с током объясняется тем, что на нее действует…</vt:lpstr>
      <vt:lpstr>6. Подберите наиболее правильное продолжение фразы «Электрическое поле оказывает силовое действие…»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Подберите наиболее правильное продолжение фразы «Движущийся электрический заряд создает…»</dc:title>
  <dc:creator>Admin</dc:creator>
  <cp:lastModifiedBy>Admin</cp:lastModifiedBy>
  <cp:revision>5</cp:revision>
  <dcterms:created xsi:type="dcterms:W3CDTF">2010-11-07T19:04:01Z</dcterms:created>
  <dcterms:modified xsi:type="dcterms:W3CDTF">2010-11-07T19:42:53Z</dcterms:modified>
</cp:coreProperties>
</file>