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5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D5A96-A31E-4E0E-99E0-148D7E886FC4}" type="datetimeFigureOut">
              <a:rPr lang="ru-RU" smtClean="0"/>
              <a:pPr/>
              <a:t>04.06.2010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53609-F25D-4C1F-AB1B-4C31981C31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D5A96-A31E-4E0E-99E0-148D7E886FC4}" type="datetimeFigureOut">
              <a:rPr lang="ru-RU" smtClean="0"/>
              <a:pPr/>
              <a:t>04.06.2010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53609-F25D-4C1F-AB1B-4C31981C31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D5A96-A31E-4E0E-99E0-148D7E886FC4}" type="datetimeFigureOut">
              <a:rPr lang="ru-RU" smtClean="0"/>
              <a:pPr/>
              <a:t>04.06.2010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53609-F25D-4C1F-AB1B-4C31981C31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D5A96-A31E-4E0E-99E0-148D7E886FC4}" type="datetimeFigureOut">
              <a:rPr lang="ru-RU" smtClean="0"/>
              <a:pPr/>
              <a:t>04.06.2010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53609-F25D-4C1F-AB1B-4C31981C31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D5A96-A31E-4E0E-99E0-148D7E886FC4}" type="datetimeFigureOut">
              <a:rPr lang="ru-RU" smtClean="0"/>
              <a:pPr/>
              <a:t>04.06.2010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53609-F25D-4C1F-AB1B-4C31981C31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D5A96-A31E-4E0E-99E0-148D7E886FC4}" type="datetimeFigureOut">
              <a:rPr lang="ru-RU" smtClean="0"/>
              <a:pPr/>
              <a:t>04.06.2010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53609-F25D-4C1F-AB1B-4C31981C31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D5A96-A31E-4E0E-99E0-148D7E886FC4}" type="datetimeFigureOut">
              <a:rPr lang="ru-RU" smtClean="0"/>
              <a:pPr/>
              <a:t>04.06.2010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53609-F25D-4C1F-AB1B-4C31981C31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D5A96-A31E-4E0E-99E0-148D7E886FC4}" type="datetimeFigureOut">
              <a:rPr lang="ru-RU" smtClean="0"/>
              <a:pPr/>
              <a:t>04.06.2010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53609-F25D-4C1F-AB1B-4C31981C31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D5A96-A31E-4E0E-99E0-148D7E886FC4}" type="datetimeFigureOut">
              <a:rPr lang="ru-RU" smtClean="0"/>
              <a:pPr/>
              <a:t>04.06.2010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53609-F25D-4C1F-AB1B-4C31981C31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D5A96-A31E-4E0E-99E0-148D7E886FC4}" type="datetimeFigureOut">
              <a:rPr lang="ru-RU" smtClean="0"/>
              <a:pPr/>
              <a:t>04.06.2010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53609-F25D-4C1F-AB1B-4C31981C31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D5A96-A31E-4E0E-99E0-148D7E886FC4}" type="datetimeFigureOut">
              <a:rPr lang="ru-RU" smtClean="0"/>
              <a:pPr/>
              <a:t>04.06.2010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53609-F25D-4C1F-AB1B-4C31981C31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AD5A96-A31E-4E0E-99E0-148D7E886FC4}" type="datetimeFigureOut">
              <a:rPr lang="ru-RU" smtClean="0"/>
              <a:pPr/>
              <a:t>04.06.2010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A53609-F25D-4C1F-AB1B-4C31981C315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04"/>
            <a:ext cx="7772400" cy="3643337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1.Мяч, неподвижно лежавший на полу вагона поезда, движущегося относительно Земли, покатился назад против хода поезда. Это произошло в результате того, что скорость поезда относительно Земли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357694"/>
            <a:ext cx="6400800" cy="2000264"/>
          </a:xfrm>
          <a:ln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/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А. увеличилась Б. уменьшилась</a:t>
            </a:r>
          </a:p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В. не изменилась Г. изменилась по направлению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79730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2. Две силы в 3 Н и 4 Н приложены к одной точке тела. Угол между векторами этих сил составляет 90 градусов. Определите модуль равнодействующей сил.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572008"/>
            <a:ext cx="8229600" cy="155415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А. 1 Н     Б. 5 Н     В. 7 Н    Г. 25 Н</a:t>
            </a: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392909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3. Масса Луны примерно в 81 раз меньше массы Земли. Чему равно отношение силы всемирного тяготения, действующей со стороны Земли на Луну, к силе, действующей со стороны Луны на Землю?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4714884"/>
            <a:ext cx="8229600" cy="1285884"/>
          </a:xfrm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А. 1/81    Б. 1/9     В. 1     Г. 9    Д. 81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blipFill>
                <a:blip r:embed="rId2"/>
                <a:tile tx="0" ty="0" sx="100000" sy="100000" flip="none" algn="tl"/>
              </a:blip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54494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4.Мяч массой 200 г при свободном падении с балкона долетит до поверхности Земли за 1 с. За какое время произойдет свободное падение с того же балкона до Земли мяча массой 100 г?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4286256"/>
            <a:ext cx="8229600" cy="242889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buNone/>
            </a:pPr>
            <a:endParaRPr lang="ru-RU" sz="4800" dirty="0" smtClean="0"/>
          </a:p>
          <a:p>
            <a:pPr algn="ctr">
              <a:buNone/>
            </a:pPr>
            <a:r>
              <a:rPr lang="ru-RU" sz="4800" dirty="0" smtClean="0"/>
              <a:t>А. 0,5 с     Б. 1 с    В. 2 с     Г. 4 с</a:t>
            </a:r>
            <a:endParaRPr lang="ru-RU" sz="4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011618"/>
          </a:xfrm>
        </p:spPr>
        <p:txBody>
          <a:bodyPr/>
          <a:lstStyle/>
          <a:p>
            <a:r>
              <a:rPr lang="ru-RU" b="1" dirty="0" smtClean="0"/>
              <a:t>5. Под действием силы 10 Н пружина длиной 1 м удлинилась на 0,1 м. Какова жесткость пружины?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71942"/>
            <a:ext cx="8229600" cy="2571768"/>
          </a:xfrm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А. 10 Н/м      Б. 100 Н/м      В. 0,1 м/Н       Г. 0,01 м/Н     Д. 1 Н/м</a:t>
            </a:r>
            <a:endParaRPr lang="ru-RU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214818"/>
          </a:xfrm>
        </p:spPr>
        <p:txBody>
          <a:bodyPr/>
          <a:lstStyle/>
          <a:p>
            <a:r>
              <a:rPr lang="ru-RU" b="1" dirty="0" smtClean="0"/>
              <a:t>6. Космическая ракета удаляется от Земли. Как изменится сила тяготения, действующая со стороны Земли на ракету, при увеличении расстояния до центра Земли в 2 раза?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256"/>
            <a:ext cx="8229600" cy="2428892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А. Не изменится    Б. Уменьшится в 2 раза     В. Увеличится в 2 раза   </a:t>
            </a:r>
          </a:p>
          <a:p>
            <a:pPr algn="just">
              <a:buNone/>
            </a:pP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Г. Уменьшится в 4 раза     </a:t>
            </a:r>
          </a:p>
          <a:p>
            <a:pPr algn="just">
              <a:buNone/>
            </a:pP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Д. Увеличится в 4 раза</a:t>
            </a: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ОТВЕТЫ</a:t>
            </a:r>
            <a:endParaRPr lang="ru-RU" sz="6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1 - А</a:t>
            </a:r>
          </a:p>
          <a:p>
            <a:pPr algn="ctr">
              <a:buNone/>
            </a:pPr>
            <a:r>
              <a:rPr lang="ru-RU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2 - Б</a:t>
            </a:r>
          </a:p>
          <a:p>
            <a:pPr algn="ctr">
              <a:buNone/>
            </a:pPr>
            <a:r>
              <a:rPr lang="ru-RU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3 - В</a:t>
            </a:r>
          </a:p>
          <a:p>
            <a:pPr algn="ctr">
              <a:buNone/>
            </a:pPr>
            <a:r>
              <a:rPr lang="ru-RU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4 - Б</a:t>
            </a:r>
          </a:p>
          <a:p>
            <a:pPr algn="ctr">
              <a:buNone/>
            </a:pPr>
            <a:r>
              <a:rPr lang="ru-RU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5 - Б</a:t>
            </a:r>
          </a:p>
          <a:p>
            <a:pPr algn="ctr">
              <a:buNone/>
            </a:pPr>
            <a:r>
              <a:rPr lang="ru-RU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6 - Г</a:t>
            </a:r>
          </a:p>
          <a:p>
            <a:pPr algn="ctr">
              <a:buNone/>
            </a:pP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311</Words>
  <Application>Microsoft Office PowerPoint</Application>
  <PresentationFormat>Экран (4:3)</PresentationFormat>
  <Paragraphs>23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1.Мяч, неподвижно лежавший на полу вагона поезда, движущегося относительно Земли, покатился назад против хода поезда. Это произошло в результате того, что скорость поезда относительно Земли</vt:lpstr>
      <vt:lpstr>2. Две силы в 3 Н и 4 Н приложены к одной точке тела. Угол между векторами этих сил составляет 90 градусов. Определите модуль равнодействующей сил.</vt:lpstr>
      <vt:lpstr>3. Масса Луны примерно в 81 раз меньше массы Земли. Чему равно отношение силы всемирного тяготения, действующей со стороны Земли на Луну, к силе, действующей со стороны Луны на Землю?</vt:lpstr>
      <vt:lpstr>4.Мяч массой 200 г при свободном падении с балкона долетит до поверхности Земли за 1 с. За какое время произойдет свободное падение с того же балкона до Земли мяча массой 100 г?</vt:lpstr>
      <vt:lpstr>5. Под действием силы 10 Н пружина длиной 1 м удлинилась на 0,1 м. Какова жесткость пружины?</vt:lpstr>
      <vt:lpstr>6. Космическая ракета удаляется от Земли. Как изменится сила тяготения, действующая со стороны Земли на ракету, при увеличении расстояния до центра Земли в 2 раза?</vt:lpstr>
      <vt:lpstr>ОТВЕТЫ</vt:lpstr>
    </vt:vector>
  </TitlesOfParts>
  <Company>СОШ №7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1.Мяч, неподвижно лежавший на полу вагона поезда, движущегося относительно Земли, покатился назад против хода поезда. Это произошло в результате того, что скорость поезда относительно Земли</dc:title>
  <dc:creator>Ирина </dc:creator>
  <cp:lastModifiedBy>Ирина </cp:lastModifiedBy>
  <cp:revision>7</cp:revision>
  <dcterms:created xsi:type="dcterms:W3CDTF">2009-10-27T10:46:03Z</dcterms:created>
  <dcterms:modified xsi:type="dcterms:W3CDTF">2010-06-04T05:35:02Z</dcterms:modified>
</cp:coreProperties>
</file>