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7595-7EA8-4C50-AEEE-2D8BD5019098}" type="datetimeFigureOut">
              <a:rPr lang="ru-RU" smtClean="0"/>
              <a:t>27.10.2010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1FCE3-7DD5-4475-87F3-B51A9CDC24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28574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 Лежащий в вагоне поезда мяч в некоторый момент времени покатился вперед по ходу поезда. Какие изменения произошли в движении поезда?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928934"/>
            <a:ext cx="8858312" cy="378621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742950" indent="-742950"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</a:rPr>
              <a:t>Скорость поезда увеличилась    </a:t>
            </a:r>
          </a:p>
          <a:p>
            <a:pPr marL="742950" indent="-742950"/>
            <a:r>
              <a:rPr lang="ru-RU" sz="3600" b="1" dirty="0" smtClean="0">
                <a:solidFill>
                  <a:srgbClr val="7030A0"/>
                </a:solidFill>
              </a:rPr>
              <a:t>2) Поезд начал тормозить    </a:t>
            </a:r>
          </a:p>
          <a:p>
            <a:pPr marL="742950" indent="-742950"/>
            <a:r>
              <a:rPr lang="ru-RU" sz="3600" b="1" dirty="0" smtClean="0">
                <a:solidFill>
                  <a:srgbClr val="7030A0"/>
                </a:solidFill>
              </a:rPr>
              <a:t>3) Поезд продолжал равномерное и прямолинейное движение   </a:t>
            </a:r>
          </a:p>
          <a:p>
            <a:pPr marL="742950" indent="-742950"/>
            <a:r>
              <a:rPr lang="ru-RU" sz="3600" b="1" dirty="0" smtClean="0">
                <a:solidFill>
                  <a:srgbClr val="7030A0"/>
                </a:solidFill>
              </a:rPr>
              <a:t> 4) Об изменениях в движении поезда ничего определенного сказать нельзя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21468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2. На левом рисунке показано направление векторов скорости и ускорения тела. Какой из векторов на правом рисунке соответствует направлению равнодействующей всех сил, действующих на тело?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71406" y="3286124"/>
            <a:ext cx="5929354" cy="34290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b="1" dirty="0" smtClean="0"/>
              <a:t> </a:t>
            </a:r>
            <a:r>
              <a:rPr lang="en-US" b="1" dirty="0" smtClean="0"/>
              <a:t>V                            1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                                        2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 smtClean="0"/>
              <a:t>                              </a:t>
            </a:r>
            <a:r>
              <a:rPr lang="en-US" b="1" i="1" dirty="0" smtClean="0"/>
              <a:t>a                              3</a:t>
            </a:r>
          </a:p>
          <a:p>
            <a:pPr>
              <a:buNone/>
            </a:pPr>
            <a:endParaRPr lang="en-US" b="1" i="1" dirty="0"/>
          </a:p>
          <a:p>
            <a:pPr>
              <a:buNone/>
            </a:pPr>
            <a:r>
              <a:rPr lang="en-US" b="1" i="1" dirty="0" smtClean="0"/>
              <a:t>                                              4</a:t>
            </a:r>
            <a:r>
              <a:rPr lang="en-US" b="1" dirty="0" smtClean="0"/>
              <a:t> 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072198" y="3286124"/>
            <a:ext cx="2928958" cy="335758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1) 1</a:t>
            </a:r>
          </a:p>
          <a:p>
            <a:pPr marL="514350" indent="-514350" algn="ctr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2) 2</a:t>
            </a:r>
          </a:p>
          <a:p>
            <a:pPr marL="514350" indent="-514350" algn="ctr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3) 3</a:t>
            </a:r>
          </a:p>
          <a:p>
            <a:pPr marL="514350" indent="-514350" algn="ctr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4) 4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750067" y="4393413"/>
            <a:ext cx="1214446" cy="1588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357290" y="5000636"/>
            <a:ext cx="1143008" cy="158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714744" y="5000636"/>
            <a:ext cx="1428760" cy="1588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3071802" y="4357694"/>
            <a:ext cx="1285884" cy="1588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3714744" y="4000504"/>
            <a:ext cx="1000132" cy="100013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3143240" y="5572140"/>
            <a:ext cx="1143008" cy="1588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071538" y="3357562"/>
            <a:ext cx="357190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571736" y="5000636"/>
            <a:ext cx="28575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75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В инерциальной системе отсчета сила </a:t>
            </a:r>
            <a:r>
              <a:rPr lang="en-US" b="1" dirty="0" smtClean="0"/>
              <a:t>F </a:t>
            </a:r>
            <a:r>
              <a:rPr lang="ru-RU" b="1" dirty="0" smtClean="0"/>
              <a:t>сообщает телу массой </a:t>
            </a:r>
            <a:r>
              <a:rPr lang="en-US" b="1" dirty="0" smtClean="0"/>
              <a:t>m</a:t>
            </a:r>
            <a:r>
              <a:rPr lang="ru-RU" b="1" dirty="0" smtClean="0"/>
              <a:t> ускорение</a:t>
            </a:r>
            <a:r>
              <a:rPr lang="en-US" b="1" dirty="0" smtClean="0"/>
              <a:t> </a:t>
            </a:r>
            <a:r>
              <a:rPr lang="en-US" b="1" i="1" dirty="0" smtClean="0"/>
              <a:t>a</a:t>
            </a:r>
            <a:r>
              <a:rPr lang="ru-RU" b="1" i="1" dirty="0" smtClean="0"/>
              <a:t>.</a:t>
            </a:r>
            <a:r>
              <a:rPr lang="ru-RU" b="1" dirty="0" smtClean="0"/>
              <a:t>Как надо изменить силу, чтобы при увеличении массы тела вдвое его ускорение стало в 4 раза меньше?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06" y="3357562"/>
            <a:ext cx="8929750" cy="335758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914400" indent="-914400" algn="ctr">
              <a:buAutoNum type="arabicParenR"/>
            </a:pPr>
            <a:r>
              <a:rPr lang="ru-RU" sz="4800" b="1" dirty="0" smtClean="0">
                <a:solidFill>
                  <a:srgbClr val="7030A0"/>
                </a:solidFill>
              </a:rPr>
              <a:t>увеличить в 2 раза   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 2) оставить неизменной   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3) уменьшить в 8 раз    </a:t>
            </a:r>
          </a:p>
          <a:p>
            <a:pPr marL="914400" indent="-914400"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4) уменьшить в 2 раза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38576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 Земля и ракета, стоящая на пусковой площадке</a:t>
            </a:r>
            <a:r>
              <a:rPr lang="ru-RU" b="1" dirty="0"/>
              <a:t>,</a:t>
            </a:r>
            <a:r>
              <a:rPr lang="ru-RU" b="1" dirty="0" smtClean="0"/>
              <a:t> взаимодействуют гравитационными силами. Каково соотношение между модулями сил </a:t>
            </a:r>
            <a:r>
              <a:rPr lang="en-US" b="1" dirty="0" smtClean="0"/>
              <a:t>F</a:t>
            </a:r>
            <a:r>
              <a:rPr lang="en-US" b="1" baseline="-25000" dirty="0" smtClean="0"/>
              <a:t>1</a:t>
            </a:r>
            <a:r>
              <a:rPr lang="en-US" b="1" dirty="0" smtClean="0"/>
              <a:t> </a:t>
            </a:r>
            <a:r>
              <a:rPr lang="ru-RU" b="1" dirty="0" smtClean="0"/>
              <a:t>действия Земли на ракету и </a:t>
            </a:r>
            <a:r>
              <a:rPr lang="en-US" b="1" dirty="0" smtClean="0"/>
              <a:t>F</a:t>
            </a:r>
            <a:r>
              <a:rPr lang="en-US" b="1" baseline="-25000" dirty="0" smtClean="0"/>
              <a:t>2</a:t>
            </a:r>
            <a:r>
              <a:rPr lang="en-US" b="1" dirty="0" smtClean="0"/>
              <a:t> </a:t>
            </a:r>
            <a:r>
              <a:rPr lang="ru-RU" b="1" dirty="0" smtClean="0"/>
              <a:t>действия ракеты на Землю?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221457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143000" indent="-1143000" algn="ctr">
              <a:buAutoNum type="arabicParenR"/>
            </a:pPr>
            <a:r>
              <a:rPr lang="en-US" sz="6000" b="1" dirty="0" smtClean="0">
                <a:solidFill>
                  <a:srgbClr val="C00000"/>
                </a:solidFill>
              </a:rPr>
              <a:t>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1</a:t>
            </a:r>
            <a:r>
              <a:rPr lang="en-US" sz="6000" b="1" dirty="0" smtClean="0">
                <a:solidFill>
                  <a:srgbClr val="C00000"/>
                </a:solidFill>
              </a:rPr>
              <a:t> &gt;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6000" b="1" dirty="0" smtClean="0">
                <a:solidFill>
                  <a:srgbClr val="C00000"/>
                </a:solidFill>
              </a:rPr>
              <a:t>    2)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1 </a:t>
            </a:r>
            <a:r>
              <a:rPr lang="en-US" sz="6000" b="1" dirty="0" smtClean="0">
                <a:solidFill>
                  <a:srgbClr val="C00000"/>
                </a:solidFill>
              </a:rPr>
              <a:t>&gt;&gt;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6000" b="1" dirty="0" smtClean="0">
                <a:solidFill>
                  <a:srgbClr val="C00000"/>
                </a:solidFill>
              </a:rPr>
              <a:t>   </a:t>
            </a:r>
          </a:p>
          <a:p>
            <a:pPr marL="1143000" indent="-1143000" algn="ctr">
              <a:buNone/>
            </a:pPr>
            <a:r>
              <a:rPr lang="en-US" sz="6000" b="1" dirty="0" smtClean="0">
                <a:solidFill>
                  <a:srgbClr val="C00000"/>
                </a:solidFill>
              </a:rPr>
              <a:t> 3)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1</a:t>
            </a:r>
            <a:r>
              <a:rPr lang="en-US" sz="6000" b="1" dirty="0" smtClean="0">
                <a:solidFill>
                  <a:srgbClr val="C00000"/>
                </a:solidFill>
              </a:rPr>
              <a:t> =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2</a:t>
            </a:r>
            <a:r>
              <a:rPr lang="en-US" sz="6000" b="1" dirty="0" smtClean="0">
                <a:solidFill>
                  <a:srgbClr val="C00000"/>
                </a:solidFill>
              </a:rPr>
              <a:t>    4)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1</a:t>
            </a:r>
            <a:r>
              <a:rPr lang="en-US" sz="6000" b="1" dirty="0" smtClean="0">
                <a:solidFill>
                  <a:srgbClr val="C00000"/>
                </a:solidFill>
              </a:rPr>
              <a:t> &lt; F</a:t>
            </a:r>
            <a:r>
              <a:rPr lang="en-US" sz="6000" b="1" baseline="-25000" dirty="0" smtClean="0">
                <a:solidFill>
                  <a:srgbClr val="C00000"/>
                </a:solidFill>
              </a:rPr>
              <a:t>2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342902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5. Как изменится сила гравитационного взаимодействия двух тел, если массу каждого из них и расстояние между ними увеличить в 2 раза?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429000"/>
            <a:ext cx="8715436" cy="321471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 algn="ctr">
              <a:buAutoNum type="arabicParenR"/>
            </a:pPr>
            <a:r>
              <a:rPr lang="ru-RU" sz="4400" b="1" dirty="0" smtClean="0">
                <a:solidFill>
                  <a:srgbClr val="7030A0"/>
                </a:solidFill>
              </a:rPr>
              <a:t>Увеличится в 4 раза</a:t>
            </a:r>
          </a:p>
          <a:p>
            <a:pPr marL="514350" indent="-514350"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2) Увеличится в 2 раза</a:t>
            </a:r>
          </a:p>
          <a:p>
            <a:pPr marL="514350" indent="-514350"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3) Не изменится</a:t>
            </a:r>
          </a:p>
          <a:p>
            <a:pPr marL="514350" indent="-514350" algn="ctr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4) Уменьшится в 2 раза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u="sng" dirty="0" smtClean="0">
                <a:solidFill>
                  <a:srgbClr val="0070C0"/>
                </a:solidFill>
              </a:rPr>
              <a:t>О Т В Е Т Ы:</a:t>
            </a:r>
            <a:endParaRPr lang="ru-RU" b="1" i="1" u="sng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1643050"/>
            <a:ext cx="2643206" cy="497207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/>
              <a:t>1 – 2</a:t>
            </a:r>
          </a:p>
          <a:p>
            <a:pPr algn="ctr">
              <a:buNone/>
            </a:pPr>
            <a:r>
              <a:rPr lang="ru-RU" sz="5400" b="1" dirty="0" smtClean="0"/>
              <a:t>2 – 3</a:t>
            </a:r>
          </a:p>
          <a:p>
            <a:pPr algn="ctr">
              <a:buNone/>
            </a:pPr>
            <a:r>
              <a:rPr lang="ru-RU" sz="5400" b="1" dirty="0" smtClean="0"/>
              <a:t>3 – 4</a:t>
            </a:r>
          </a:p>
          <a:p>
            <a:pPr algn="ctr">
              <a:buNone/>
            </a:pPr>
            <a:r>
              <a:rPr lang="ru-RU" sz="5400" b="1" dirty="0" smtClean="0"/>
              <a:t>4 – 3</a:t>
            </a:r>
          </a:p>
          <a:p>
            <a:pPr algn="ctr">
              <a:buNone/>
            </a:pPr>
            <a:r>
              <a:rPr lang="ru-RU" sz="5400" b="1" dirty="0" smtClean="0"/>
              <a:t>5 – 3</a:t>
            </a:r>
          </a:p>
          <a:p>
            <a:pPr algn="ctr">
              <a:buNone/>
            </a:pPr>
            <a:endParaRPr lang="ru-RU" sz="4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274</Words>
  <Application>Microsoft Office PowerPoint</Application>
  <PresentationFormat>Экран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1. Лежащий в вагоне поезда мяч в некоторый момент времени покатился вперед по ходу поезда. Какие изменения произошли в движении поезда?</vt:lpstr>
      <vt:lpstr>2. На левом рисунке показано направление векторов скорости и ускорения тела. Какой из векторов на правом рисунке соответствует направлению равнодействующей всех сил, действующих на тело?</vt:lpstr>
      <vt:lpstr>3. В инерциальной системе отсчета сила F сообщает телу массой m ускорение a.Как надо изменить силу, чтобы при увеличении массы тела вдвое его ускорение стало в 4 раза меньше?</vt:lpstr>
      <vt:lpstr>4. Земля и ракета, стоящая на пусковой площадке, взаимодействуют гравитационными силами. Каково соотношение между модулями сил F1 действия Земли на ракету и F2 действия ракеты на Землю?</vt:lpstr>
      <vt:lpstr>5. Как изменится сила гравитационного взаимодействия двух тел, если массу каждого из них и расстояние между ними увеличить в 2 раза?</vt:lpstr>
      <vt:lpstr>О Т В Е Т 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Лежащий в вагоне поезда мяч в некоторый момент времени покатился вперед по ходу поезда. Какие изменения произошли в движении поезда?</dc:title>
  <dc:creator>Admin</dc:creator>
  <cp:lastModifiedBy>Admin</cp:lastModifiedBy>
  <cp:revision>5</cp:revision>
  <dcterms:created xsi:type="dcterms:W3CDTF">2010-10-27T17:55:07Z</dcterms:created>
  <dcterms:modified xsi:type="dcterms:W3CDTF">2010-10-27T18:42:06Z</dcterms:modified>
</cp:coreProperties>
</file>