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1DAE8-DE37-481F-A309-8F67493BA16C}" type="datetimeFigureOut">
              <a:rPr lang="ru-RU" smtClean="0"/>
              <a:t>04.04.2010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443DC-012A-47B1-96AA-6C8A241072E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3"/>
            <a:ext cx="8715436" cy="20002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 Для чего опускают ложку в стакан, прежде чем наливать в него кипяток?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000240"/>
            <a:ext cx="8715436" cy="464347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1) для отвода тепла в окружающую среду    2) чтобы уменьшить температуру кипятка за счет нагрева металлической ложки    3) чтобы медленнее остывала вода в стакане    4) чтобы медленнее остывал сам стакан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85926"/>
          </a:xfrm>
        </p:spPr>
        <p:txBody>
          <a:bodyPr/>
          <a:lstStyle/>
          <a:p>
            <a:r>
              <a:rPr lang="ru-RU" b="1" dirty="0" smtClean="0"/>
              <a:t>2. Какие виды теплопередачи существенны в жидкостях?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47863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</a:rPr>
              <a:t>1) только теплопроводность     2) только излучение               3) конвекция и теплопроводность                  4) только конвекция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23574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Какое физическое явление лежит в основе проветривания помещения при открытой форточке?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1) испарение                         2) излучение                       3) конвекция                      4) конденсация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14620"/>
          </a:xfrm>
        </p:spPr>
        <p:txBody>
          <a:bodyPr>
            <a:normAutofit/>
          </a:bodyPr>
          <a:lstStyle/>
          <a:p>
            <a:r>
              <a:rPr lang="ru-RU" b="1" dirty="0"/>
              <a:t>4</a:t>
            </a:r>
            <a:r>
              <a:rPr lang="ru-RU" b="1" dirty="0" smtClean="0"/>
              <a:t>. В какой части окна целесообразно помещать форточку для проветривания комнаты?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6433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1) в любой части окна        2) в верхней части окна     3) посередине окна         4) в нижней части окна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5</a:t>
            </a:r>
            <a:r>
              <a:rPr lang="ru-RU" b="1" dirty="0" smtClean="0"/>
              <a:t>. Какой кирпич – обыкновенный или пористый – обеспечивает лучшую теплоизоляцию при одинаковой толщине?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000372"/>
            <a:ext cx="8715436" cy="35719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14400" indent="-914400" algn="ctr">
              <a:buAutoNum type="arabicParenR"/>
            </a:pP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</a:rPr>
              <a:t>обыкновенный   </a:t>
            </a:r>
          </a:p>
          <a:p>
            <a:pPr marL="914400" indent="-914400" algn="ctr">
              <a:buNone/>
            </a:pPr>
            <a:r>
              <a:rPr lang="ru-RU" sz="5400" b="1" dirty="0" smtClean="0">
                <a:solidFill>
                  <a:schemeClr val="bg2">
                    <a:lumMod val="10000"/>
                  </a:schemeClr>
                </a:solidFill>
              </a:rPr>
              <a:t>2) пористый    3) оба одинаково    4) нельзя ответить определенно </a:t>
            </a:r>
            <a:endParaRPr lang="ru-RU" sz="5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>
                <a:solidFill>
                  <a:schemeClr val="accent5">
                    <a:lumMod val="50000"/>
                  </a:schemeClr>
                </a:solidFill>
              </a:rPr>
              <a:t>О Т В Е Т Ы :</a:t>
            </a:r>
            <a:endParaRPr lang="ru-RU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1571612"/>
            <a:ext cx="3286148" cy="5000660"/>
          </a:xfrm>
          <a:solidFill>
            <a:schemeClr val="accent5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1 – 2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2 – 4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3 – 3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4 – 2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bg1"/>
                </a:solidFill>
              </a:rPr>
              <a:t>5 – 2</a:t>
            </a:r>
          </a:p>
          <a:p>
            <a:pPr algn="ctr">
              <a:buNone/>
            </a:pP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188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1. Для чего опускают ложку в стакан, прежде чем наливать в него кипяток?</vt:lpstr>
      <vt:lpstr>2. Какие виды теплопередачи существенны в жидкостях?</vt:lpstr>
      <vt:lpstr>3. Какое физическое явление лежит в основе проветривания помещения при открытой форточке?</vt:lpstr>
      <vt:lpstr>4. В какой части окна целесообразно помещать форточку для проветривания комнаты?</vt:lpstr>
      <vt:lpstr>5. Какой кирпич – обыкновенный или пористый – обеспечивает лучшую теплоизоляцию при одинаковой толщине?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Для чего опускают ложку в стакан, прежде чем наливать в него кипяток?</dc:title>
  <dc:creator>Admin</dc:creator>
  <cp:lastModifiedBy>Admin</cp:lastModifiedBy>
  <cp:revision>4</cp:revision>
  <dcterms:created xsi:type="dcterms:W3CDTF">2010-04-04T17:17:07Z</dcterms:created>
  <dcterms:modified xsi:type="dcterms:W3CDTF">2010-04-04T17:51:06Z</dcterms:modified>
</cp:coreProperties>
</file>