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39129F-592A-4411-8F3E-D27880549669}" type="datetimeFigureOut">
              <a:rPr lang="ru-RU" smtClean="0"/>
              <a:t>08.11.2009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6DC4F4-9278-4A35-98EF-5BBA0E58BA2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39129F-592A-4411-8F3E-D27880549669}" type="datetimeFigureOut">
              <a:rPr lang="ru-RU" smtClean="0"/>
              <a:t>08.11.2009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6DC4F4-9278-4A35-98EF-5BBA0E58BA2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39129F-592A-4411-8F3E-D27880549669}" type="datetimeFigureOut">
              <a:rPr lang="ru-RU" smtClean="0"/>
              <a:t>08.11.2009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6DC4F4-9278-4A35-98EF-5BBA0E58BA2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39129F-592A-4411-8F3E-D27880549669}" type="datetimeFigureOut">
              <a:rPr lang="ru-RU" smtClean="0"/>
              <a:t>08.11.2009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6DC4F4-9278-4A35-98EF-5BBA0E58BA2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39129F-592A-4411-8F3E-D27880549669}" type="datetimeFigureOut">
              <a:rPr lang="ru-RU" smtClean="0"/>
              <a:t>08.11.2009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6DC4F4-9278-4A35-98EF-5BBA0E58BA2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39129F-592A-4411-8F3E-D27880549669}" type="datetimeFigureOut">
              <a:rPr lang="ru-RU" smtClean="0"/>
              <a:t>08.11.2009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6DC4F4-9278-4A35-98EF-5BBA0E58BA2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39129F-592A-4411-8F3E-D27880549669}" type="datetimeFigureOut">
              <a:rPr lang="ru-RU" smtClean="0"/>
              <a:t>08.11.2009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6DC4F4-9278-4A35-98EF-5BBA0E58BA2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39129F-592A-4411-8F3E-D27880549669}" type="datetimeFigureOut">
              <a:rPr lang="ru-RU" smtClean="0"/>
              <a:t>08.11.2009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6DC4F4-9278-4A35-98EF-5BBA0E58BA2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39129F-592A-4411-8F3E-D27880549669}" type="datetimeFigureOut">
              <a:rPr lang="ru-RU" smtClean="0"/>
              <a:t>08.11.2009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6DC4F4-9278-4A35-98EF-5BBA0E58BA2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39129F-592A-4411-8F3E-D27880549669}" type="datetimeFigureOut">
              <a:rPr lang="ru-RU" smtClean="0"/>
              <a:t>08.11.2009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6DC4F4-9278-4A35-98EF-5BBA0E58BA2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39129F-592A-4411-8F3E-D27880549669}" type="datetimeFigureOut">
              <a:rPr lang="ru-RU" smtClean="0"/>
              <a:t>08.11.2009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6DC4F4-9278-4A35-98EF-5BBA0E58BA2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39129F-592A-4411-8F3E-D27880549669}" type="datetimeFigureOut">
              <a:rPr lang="ru-RU" smtClean="0"/>
              <a:t>08.11.2009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6DC4F4-9278-4A35-98EF-5BBA0E58BA2C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57166"/>
            <a:ext cx="7772400" cy="4071965"/>
          </a:xfrm>
        </p:spPr>
        <p:txBody>
          <a:bodyPr>
            <a:normAutofit/>
          </a:bodyPr>
          <a:lstStyle/>
          <a:p>
            <a:r>
              <a:rPr lang="ru-RU" b="1" dirty="0" smtClean="0"/>
              <a:t>1. На тело действует сила тяжести 30 Н и сила 40 Н, направленная горизонтально. Каково значение модуля равнодействующей этих сил?</a:t>
            </a:r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4357694"/>
            <a:ext cx="9144000" cy="2286016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6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А. 10 Н     Б. 70 Н </a:t>
            </a:r>
          </a:p>
          <a:p>
            <a:r>
              <a:rPr lang="ru-RU" sz="6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В. 50 Н     Г. 250 Н</a:t>
            </a:r>
            <a:endParaRPr lang="ru-RU" sz="6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440114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2</a:t>
            </a:r>
            <a:r>
              <a:rPr lang="ru-RU" b="1" dirty="0" smtClean="0"/>
              <a:t>. Масса Земли примерно в 333000 раз меньше массы Солнца. Чему равно отношение сил тяготения, действующих со стороны Солнца на Землю и со стороны Земли на Солнце?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4357694"/>
            <a:ext cx="9144000" cy="2286016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А. 333000      Б. 575     В. 1  </a:t>
            </a:r>
          </a:p>
          <a:p>
            <a:pPr algn="ctr">
              <a:buNone/>
            </a:pPr>
            <a:r>
              <a:rPr lang="ru-RU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</a:t>
            </a:r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. 1/575       Д. 1/333000</a:t>
            </a:r>
            <a:endParaRPr lang="ru-RU" sz="5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85728"/>
            <a:ext cx="8229600" cy="4500594"/>
          </a:xfrm>
        </p:spPr>
        <p:txBody>
          <a:bodyPr/>
          <a:lstStyle/>
          <a:p>
            <a:r>
              <a:rPr lang="ru-RU" b="1" dirty="0" smtClean="0"/>
              <a:t>3. Человек массой 50 кг измеряет свой вес в кабине лифта. Какими будут показания пружинных весов при движении лифта с ускорением 1 м/с, направленным вниз?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572008"/>
            <a:ext cx="8229600" cy="1928826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А. 50 Н   Б. 51 Н    В. 49 Н</a:t>
            </a:r>
          </a:p>
          <a:p>
            <a:pPr algn="ctr">
              <a:buNone/>
            </a:pPr>
            <a:r>
              <a:rPr lang="ru-RU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Г. 500 Н   Д. 450 Н   Е. 550 Н</a:t>
            </a:r>
            <a:endParaRPr lang="ru-RU" sz="4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 flipH="1">
            <a:off x="7715272" y="3214686"/>
            <a:ext cx="5000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2</a:t>
            </a:r>
            <a:endParaRPr lang="ru-RU" b="1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4286256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4. Человек вез ребенка на санках по горизонтальной дороге. Затем на санки сел второй такой же ребенок, но человек продолжал движение с той же постоянной скоростью. Как изменилась сила трения при этом? 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4214818"/>
            <a:ext cx="9144000" cy="2643182"/>
          </a:xfrm>
        </p:spPr>
        <p:txBody>
          <a:bodyPr>
            <a:normAutofit fontScale="92500" lnSpcReduction="1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buNone/>
            </a:pPr>
            <a:r>
              <a:rPr lang="ru-RU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А. не изменилась   Б. увеличилась ≈в 2 раза    В. увеличилась ≈на 50%   Г. </a:t>
            </a:r>
            <a:r>
              <a:rPr lang="ru-RU" sz="4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</a:t>
            </a:r>
            <a:r>
              <a:rPr lang="ru-RU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меньшилась ≈на 50%   </a:t>
            </a:r>
          </a:p>
          <a:p>
            <a:pPr algn="ctr">
              <a:buNone/>
            </a:pPr>
            <a:r>
              <a:rPr lang="ru-RU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Д. уменьшилась ≈в 2 раза</a:t>
            </a:r>
            <a:endParaRPr lang="ru-RU" sz="4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2571744"/>
          </a:xfrm>
        </p:spPr>
        <p:txBody>
          <a:bodyPr/>
          <a:lstStyle/>
          <a:p>
            <a:r>
              <a:rPr lang="ru-RU" b="1" dirty="0" smtClean="0"/>
              <a:t>5. Одинаков ли вес одного и того же тела на экваторе и на полюсе Земли?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2357430"/>
            <a:ext cx="9144000" cy="4500570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48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А. одинаков   Б. неодинаков, больше на экваторе </a:t>
            </a:r>
          </a:p>
          <a:p>
            <a:pPr algn="ctr">
              <a:buNone/>
            </a:pPr>
            <a:r>
              <a:rPr lang="ru-RU" sz="48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 В. неодинаков, меньше на экваторе   Г. зимой больше на экваторе, летом меньше на экваторе</a:t>
            </a:r>
            <a:endParaRPr lang="ru-RU" sz="4800" b="1" spc="100" dirty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rgbClr val="0070C0"/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940180"/>
          </a:xfrm>
        </p:spPr>
        <p:txBody>
          <a:bodyPr/>
          <a:lstStyle/>
          <a:p>
            <a:r>
              <a:rPr lang="ru-RU" b="1" dirty="0" smtClean="0"/>
              <a:t>6. При равноускоренном прямолинейном движении скорость катера увеличилась за 10 с от 2м/с до 8 м/с. Какой путь пройден катером за это время?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429132"/>
            <a:ext cx="8229600" cy="2214578"/>
          </a:xfrm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8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C000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А. 30 м      Б. 50 м      В. 60 м</a:t>
            </a:r>
          </a:p>
          <a:p>
            <a:pPr algn="ctr">
              <a:buNone/>
            </a:pPr>
            <a:r>
              <a:rPr lang="ru-RU" sz="48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C000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Г. 80 м      Д. 100 м </a:t>
            </a:r>
            <a:endParaRPr lang="ru-RU" sz="48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C0000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prstTxWarp prst="textInflate">
              <a:avLst/>
            </a:prstTxWarp>
            <a:scene3d>
              <a:camera prst="orthographicFront"/>
              <a:lightRig rig="threePt" dir="t"/>
            </a:scene3d>
            <a:sp3d extrusionH="57150">
              <a:extrusionClr>
                <a:srgbClr val="7030A0"/>
              </a:extrusionClr>
            </a:sp3d>
          </a:bodyPr>
          <a:lstStyle/>
          <a:p>
            <a:r>
              <a:rPr lang="ru-RU" b="1" dirty="0" smtClean="0"/>
              <a:t>ОТВЕТЫ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357298"/>
            <a:ext cx="8229600" cy="5286412"/>
          </a:xfrm>
          <a:ln>
            <a:noFill/>
          </a:ln>
          <a:effectLst>
            <a:reflection blurRad="6350" stA="50000" endA="300" endPos="90000" dir="5400000" sy="-100000" algn="bl" rotWithShape="0"/>
          </a:effectLst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blipFill>
                  <a:blip r:embed="rId2"/>
                  <a:tile tx="0" ty="0" sx="100000" sy="100000" flip="none" algn="tl"/>
                </a:blip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1 - В </a:t>
            </a:r>
          </a:p>
          <a:p>
            <a:pPr algn="ctr">
              <a:buNone/>
            </a:pP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blipFill>
                  <a:blip r:embed="rId2"/>
                  <a:tile tx="0" ty="0" sx="100000" sy="100000" flip="none" algn="tl"/>
                </a:blip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2 - В</a:t>
            </a:r>
          </a:p>
          <a:p>
            <a:pPr algn="ctr">
              <a:buNone/>
            </a:pP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blipFill>
                  <a:blip r:embed="rId2"/>
                  <a:tile tx="0" ty="0" sx="100000" sy="100000" flip="none" algn="tl"/>
                </a:blip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3 - Д</a:t>
            </a:r>
          </a:p>
          <a:p>
            <a:pPr algn="ctr">
              <a:buNone/>
            </a:pP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blipFill>
                  <a:blip r:embed="rId2"/>
                  <a:tile tx="0" ty="0" sx="100000" sy="100000" flip="none" algn="tl"/>
                </a:blip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4 - Б</a:t>
            </a:r>
          </a:p>
          <a:p>
            <a:pPr algn="ctr">
              <a:buNone/>
            </a:pP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blipFill>
                  <a:blip r:embed="rId2"/>
                  <a:tile tx="0" ty="0" sx="100000" sy="100000" flip="none" algn="tl"/>
                </a:blip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5 - В</a:t>
            </a:r>
          </a:p>
          <a:p>
            <a:pPr algn="ctr">
              <a:buNone/>
            </a:pP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blipFill>
                  <a:blip r:embed="rId2"/>
                  <a:tile tx="0" ty="0" sx="100000" sy="100000" flip="none" algn="tl"/>
                </a:blip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6 - Б</a:t>
            </a:r>
          </a:p>
          <a:p>
            <a:pPr algn="ctr">
              <a:buNone/>
            </a:pPr>
            <a:endParaRPr lang="ru-RU" sz="4800" b="1" dirty="0"/>
          </a:p>
        </p:txBody>
      </p:sp>
    </p:spTree>
  </p:cSld>
  <p:clrMapOvr>
    <a:masterClrMapping/>
  </p:clrMapOvr>
  <p:transition>
    <p:split orient="vert" dir="in"/>
  </p:transition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51</TotalTime>
  <Words>322</Words>
  <Application>Microsoft Office PowerPoint</Application>
  <PresentationFormat>Экран (4:3)</PresentationFormat>
  <Paragraphs>26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1. На тело действует сила тяжести 30 Н и сила 40 Н, направленная горизонтально. Каково значение модуля равнодействующей этих сил?</vt:lpstr>
      <vt:lpstr>2. Масса Земли примерно в 333000 раз меньше массы Солнца. Чему равно отношение сил тяготения, действующих со стороны Солнца на Землю и со стороны Земли на Солнце?</vt:lpstr>
      <vt:lpstr>3. Человек массой 50 кг измеряет свой вес в кабине лифта. Какими будут показания пружинных весов при движении лифта с ускорением 1 м/с, направленным вниз?</vt:lpstr>
      <vt:lpstr>4. Человек вез ребенка на санках по горизонтальной дороге. Затем на санки сел второй такой же ребенок, но человек продолжал движение с той же постоянной скоростью. Как изменилась сила трения при этом? </vt:lpstr>
      <vt:lpstr>5. Одинаков ли вес одного и того же тела на экваторе и на полюсе Земли?</vt:lpstr>
      <vt:lpstr>6. При равноускоренном прямолинейном движении скорость катера увеличилась за 10 с от 2м/с до 8 м/с. Какой путь пройден катером за это время?</vt:lpstr>
      <vt:lpstr>ОТВЕТЫ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1. На тело действует сила тяжести 30 Н и сила 40 Н, направленная горизонтально. Каково значение модуля равнодействующей этих сил?</dc:title>
  <dc:creator>Admin</dc:creator>
  <cp:lastModifiedBy>Admin</cp:lastModifiedBy>
  <cp:revision>6</cp:revision>
  <dcterms:created xsi:type="dcterms:W3CDTF">2009-11-08T17:38:38Z</dcterms:created>
  <dcterms:modified xsi:type="dcterms:W3CDTF">2009-11-08T18:29:38Z</dcterms:modified>
</cp:coreProperties>
</file>