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0" r:id="rId3"/>
    <p:sldId id="257" r:id="rId4"/>
    <p:sldId id="262" r:id="rId5"/>
    <p:sldId id="259" r:id="rId6"/>
    <p:sldId id="263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59586-6B21-46AE-A928-707B352A096C}" type="datetimeFigureOut">
              <a:rPr lang="ru-RU" smtClean="0"/>
              <a:t>23.02.2010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3DBFD-09D6-42B1-B947-818E744DBE8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59586-6B21-46AE-A928-707B352A096C}" type="datetimeFigureOut">
              <a:rPr lang="ru-RU" smtClean="0"/>
              <a:t>23.02.2010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3DBFD-09D6-42B1-B947-818E744DBE8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59586-6B21-46AE-A928-707B352A096C}" type="datetimeFigureOut">
              <a:rPr lang="ru-RU" smtClean="0"/>
              <a:t>23.02.2010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3DBFD-09D6-42B1-B947-818E744DBE8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59586-6B21-46AE-A928-707B352A096C}" type="datetimeFigureOut">
              <a:rPr lang="ru-RU" smtClean="0"/>
              <a:t>23.02.2010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3DBFD-09D6-42B1-B947-818E744DBE8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59586-6B21-46AE-A928-707B352A096C}" type="datetimeFigureOut">
              <a:rPr lang="ru-RU" smtClean="0"/>
              <a:t>23.02.2010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3DBFD-09D6-42B1-B947-818E744DBE8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59586-6B21-46AE-A928-707B352A096C}" type="datetimeFigureOut">
              <a:rPr lang="ru-RU" smtClean="0"/>
              <a:t>23.02.2010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3DBFD-09D6-42B1-B947-818E744DBE8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59586-6B21-46AE-A928-707B352A096C}" type="datetimeFigureOut">
              <a:rPr lang="ru-RU" smtClean="0"/>
              <a:t>23.02.2010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3DBFD-09D6-42B1-B947-818E744DBE8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59586-6B21-46AE-A928-707B352A096C}" type="datetimeFigureOut">
              <a:rPr lang="ru-RU" smtClean="0"/>
              <a:t>23.02.2010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3DBFD-09D6-42B1-B947-818E744DBE8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59586-6B21-46AE-A928-707B352A096C}" type="datetimeFigureOut">
              <a:rPr lang="ru-RU" smtClean="0"/>
              <a:t>23.02.2010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3DBFD-09D6-42B1-B947-818E744DBE8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59586-6B21-46AE-A928-707B352A096C}" type="datetimeFigureOut">
              <a:rPr lang="ru-RU" smtClean="0"/>
              <a:t>23.02.2010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3DBFD-09D6-42B1-B947-818E744DBE8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59586-6B21-46AE-A928-707B352A096C}" type="datetimeFigureOut">
              <a:rPr lang="ru-RU" smtClean="0"/>
              <a:t>23.02.2010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3DBFD-09D6-42B1-B947-818E744DBE8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659586-6B21-46AE-A928-707B352A096C}" type="datetimeFigureOut">
              <a:rPr lang="ru-RU" smtClean="0"/>
              <a:t>23.02.2010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3DBFD-09D6-42B1-B947-818E744DBE8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4291"/>
            <a:ext cx="7772400" cy="3386160"/>
          </a:xfrm>
        </p:spPr>
        <p:txBody>
          <a:bodyPr/>
          <a:lstStyle/>
          <a:p>
            <a:r>
              <a:rPr lang="ru-RU" b="1" dirty="0" smtClean="0"/>
              <a:t>1. Идеальный газ совершил работу 10 Дж и получил количество теплоты 6 Дж. Внутренняя энергия газа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3357562"/>
            <a:ext cx="8715436" cy="300039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742950" indent="-742950">
              <a:buAutoNum type="arabicParenR"/>
            </a:pPr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</a:rPr>
              <a:t>увеличилась на 16 Дж  </a:t>
            </a:r>
          </a:p>
          <a:p>
            <a:pPr marL="742950" indent="-742950"/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</a:rPr>
              <a:t> 2) уменьшилась на 16 Дж   </a:t>
            </a:r>
          </a:p>
          <a:p>
            <a:pPr marL="742950" indent="-742950"/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</a:rPr>
              <a:t> 3) увеличилась на 4 Дж  </a:t>
            </a:r>
          </a:p>
          <a:p>
            <a:pPr marL="742950" indent="-742950"/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</a:rPr>
              <a:t> 4) уменьшилась на 4 Дж</a:t>
            </a:r>
            <a:endParaRPr lang="ru-RU" sz="44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4291"/>
            <a:ext cx="7772400" cy="338616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2</a:t>
            </a:r>
            <a:r>
              <a:rPr lang="ru-RU" b="1" dirty="0" smtClean="0"/>
              <a:t>. Как изменится сила кулоновского взаимодействия двух точечных электрических зарядов при уменьшении расстояния между ними в 3 раза?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3571876"/>
            <a:ext cx="8929718" cy="292895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514350" indent="-514350">
              <a:buAutoNum type="arabicParenR"/>
            </a:pPr>
            <a:r>
              <a:rPr lang="ru-RU" sz="4400" b="1" dirty="0" smtClean="0">
                <a:solidFill>
                  <a:srgbClr val="7030A0"/>
                </a:solidFill>
              </a:rPr>
              <a:t>увеличится в 3 раза</a:t>
            </a:r>
          </a:p>
          <a:p>
            <a:pPr marL="514350" indent="-514350"/>
            <a:r>
              <a:rPr lang="ru-RU" sz="4400" b="1" dirty="0" smtClean="0">
                <a:solidFill>
                  <a:srgbClr val="7030A0"/>
                </a:solidFill>
              </a:rPr>
              <a:t> 2) уменьшится в 3 раза</a:t>
            </a:r>
          </a:p>
          <a:p>
            <a:pPr marL="514350" indent="-514350"/>
            <a:r>
              <a:rPr lang="ru-RU" sz="4400" b="1" dirty="0" smtClean="0">
                <a:solidFill>
                  <a:srgbClr val="7030A0"/>
                </a:solidFill>
              </a:rPr>
              <a:t>3) уменьшится в 9 раз  </a:t>
            </a:r>
          </a:p>
          <a:p>
            <a:pPr marL="514350" indent="-514350"/>
            <a:r>
              <a:rPr lang="ru-RU" sz="4400" b="1" dirty="0" smtClean="0">
                <a:solidFill>
                  <a:srgbClr val="7030A0"/>
                </a:solidFill>
              </a:rPr>
              <a:t>  4) увеличится в 9 раз</a:t>
            </a:r>
            <a:endParaRPr lang="ru-RU" sz="4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68676"/>
          </a:xfrm>
        </p:spPr>
        <p:txBody>
          <a:bodyPr/>
          <a:lstStyle/>
          <a:p>
            <a:r>
              <a:rPr lang="ru-RU" b="1" dirty="0"/>
              <a:t>3</a:t>
            </a:r>
            <a:r>
              <a:rPr lang="ru-RU" b="1" dirty="0" smtClean="0"/>
              <a:t>. Пылинка, имевшая положительный заряд +</a:t>
            </a:r>
            <a:r>
              <a:rPr lang="ru-RU" b="1" i="1" dirty="0" smtClean="0"/>
              <a:t>е</a:t>
            </a:r>
            <a:r>
              <a:rPr lang="ru-RU" b="1" dirty="0" smtClean="0"/>
              <a:t>, потеряла один электрон. Каким стал заряд пылинки?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643314"/>
            <a:ext cx="8229600" cy="248284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7200" b="1" dirty="0" smtClean="0">
                <a:solidFill>
                  <a:srgbClr val="7030A0"/>
                </a:solidFill>
              </a:rPr>
              <a:t>1) 0     2) -2</a:t>
            </a:r>
            <a:r>
              <a:rPr lang="ru-RU" sz="7200" b="1" i="1" dirty="0" smtClean="0">
                <a:solidFill>
                  <a:srgbClr val="7030A0"/>
                </a:solidFill>
              </a:rPr>
              <a:t>е     </a:t>
            </a:r>
            <a:r>
              <a:rPr lang="ru-RU" sz="7200" b="1" dirty="0" smtClean="0">
                <a:solidFill>
                  <a:srgbClr val="7030A0"/>
                </a:solidFill>
              </a:rPr>
              <a:t>3) +2</a:t>
            </a:r>
            <a:r>
              <a:rPr lang="ru-RU" sz="7200" b="1" i="1" dirty="0" smtClean="0">
                <a:solidFill>
                  <a:srgbClr val="7030A0"/>
                </a:solidFill>
              </a:rPr>
              <a:t>е     </a:t>
            </a:r>
            <a:r>
              <a:rPr lang="ru-RU" sz="7200" b="1" dirty="0" smtClean="0">
                <a:solidFill>
                  <a:srgbClr val="7030A0"/>
                </a:solidFill>
              </a:rPr>
              <a:t>4) -</a:t>
            </a:r>
            <a:r>
              <a:rPr lang="ru-RU" sz="7200" b="1" i="1" dirty="0" smtClean="0">
                <a:solidFill>
                  <a:srgbClr val="7030A0"/>
                </a:solidFill>
              </a:rPr>
              <a:t>е</a:t>
            </a:r>
            <a:endParaRPr lang="ru-RU" sz="72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929718" cy="3654428"/>
          </a:xfrm>
        </p:spPr>
        <p:txBody>
          <a:bodyPr>
            <a:noAutofit/>
          </a:bodyPr>
          <a:lstStyle/>
          <a:p>
            <a:r>
              <a:rPr lang="ru-RU" sz="4800" b="1" dirty="0"/>
              <a:t>4</a:t>
            </a:r>
            <a:r>
              <a:rPr lang="ru-RU" sz="4800" b="1" dirty="0" smtClean="0"/>
              <a:t>. Пылинка, имевшая отрицательный заряд -10</a:t>
            </a:r>
            <a:r>
              <a:rPr lang="ru-RU" sz="4800" b="1" i="1" dirty="0" smtClean="0"/>
              <a:t>е</a:t>
            </a:r>
            <a:r>
              <a:rPr lang="ru-RU" sz="4800" b="1" dirty="0" smtClean="0"/>
              <a:t>, при освещении потеряла 4 электрона. Каким стал заряд пылинки?</a:t>
            </a:r>
            <a:endParaRPr lang="ru-RU" sz="4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71942"/>
            <a:ext cx="8229600" cy="235745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6600" b="1" dirty="0" smtClean="0">
                <a:solidFill>
                  <a:srgbClr val="7030A0"/>
                </a:solidFill>
              </a:rPr>
              <a:t>1) 6</a:t>
            </a:r>
            <a:r>
              <a:rPr lang="ru-RU" sz="6600" b="1" i="1" dirty="0" smtClean="0">
                <a:solidFill>
                  <a:srgbClr val="7030A0"/>
                </a:solidFill>
              </a:rPr>
              <a:t>е    </a:t>
            </a:r>
            <a:r>
              <a:rPr lang="ru-RU" sz="6600" b="1" dirty="0" smtClean="0">
                <a:solidFill>
                  <a:srgbClr val="7030A0"/>
                </a:solidFill>
              </a:rPr>
              <a:t>2) -6</a:t>
            </a:r>
            <a:r>
              <a:rPr lang="ru-RU" sz="6600" b="1" i="1" dirty="0" smtClean="0">
                <a:solidFill>
                  <a:srgbClr val="7030A0"/>
                </a:solidFill>
              </a:rPr>
              <a:t>е    </a:t>
            </a:r>
            <a:r>
              <a:rPr lang="ru-RU" sz="6600" b="1" dirty="0" smtClean="0">
                <a:solidFill>
                  <a:srgbClr val="7030A0"/>
                </a:solidFill>
              </a:rPr>
              <a:t>3) 14</a:t>
            </a:r>
            <a:r>
              <a:rPr lang="ru-RU" sz="6600" b="1" i="1" dirty="0" smtClean="0">
                <a:solidFill>
                  <a:srgbClr val="7030A0"/>
                </a:solidFill>
              </a:rPr>
              <a:t>е     </a:t>
            </a:r>
            <a:r>
              <a:rPr lang="ru-RU" sz="6600" b="1" dirty="0" smtClean="0">
                <a:solidFill>
                  <a:srgbClr val="7030A0"/>
                </a:solidFill>
              </a:rPr>
              <a:t>4) -14</a:t>
            </a:r>
            <a:r>
              <a:rPr lang="ru-RU" sz="6600" b="1" i="1" dirty="0" smtClean="0">
                <a:solidFill>
                  <a:srgbClr val="7030A0"/>
                </a:solidFill>
              </a:rPr>
              <a:t>е</a:t>
            </a:r>
            <a:endParaRPr lang="ru-RU" sz="66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42853"/>
            <a:ext cx="9144000" cy="3457598"/>
          </a:xfrm>
        </p:spPr>
        <p:txBody>
          <a:bodyPr>
            <a:normAutofit/>
          </a:bodyPr>
          <a:lstStyle/>
          <a:p>
            <a:r>
              <a:rPr lang="ru-RU" b="1" dirty="0"/>
              <a:t>5</a:t>
            </a:r>
            <a:r>
              <a:rPr lang="ru-RU" b="1" dirty="0" smtClean="0"/>
              <a:t>. Как изменятся силы взаимодействия двух точечных зарядов, если расстояние между ними увеличить в 4 раза, а каждый заряд увеличить в 2 раза?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500438"/>
            <a:ext cx="9144000" cy="307183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914400" indent="-914400">
              <a:lnSpc>
                <a:spcPct val="110000"/>
              </a:lnSpc>
              <a:buAutoNum type="arabicParenR"/>
            </a:pP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</a:rPr>
              <a:t>увеличатся в 4 раза   </a:t>
            </a:r>
          </a:p>
          <a:p>
            <a:pPr marL="914400" indent="-914400">
              <a:lnSpc>
                <a:spcPct val="110000"/>
              </a:lnSpc>
            </a:pP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</a:rPr>
              <a:t>2) уменьшатся в 4 раза   </a:t>
            </a:r>
          </a:p>
          <a:p>
            <a:pPr marL="914400" indent="-914400">
              <a:lnSpc>
                <a:spcPct val="110000"/>
              </a:lnSpc>
            </a:pP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</a:rPr>
              <a:t> 3) увеличатся в 2 раза  </a:t>
            </a:r>
          </a:p>
          <a:p>
            <a:pPr marL="914400" indent="-914400">
              <a:lnSpc>
                <a:spcPct val="110000"/>
              </a:lnSpc>
            </a:pP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</a:rPr>
              <a:t>  4) уменьшатся в 2 раза</a:t>
            </a:r>
            <a:endParaRPr lang="ru-RU" sz="48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i="1" u="sng" dirty="0" smtClean="0"/>
              <a:t>О Т В Е Т Ы :</a:t>
            </a:r>
            <a:endParaRPr lang="ru-RU" b="1" i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0298" y="1500174"/>
            <a:ext cx="3929090" cy="4929222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ru-RU" sz="5400" b="1" dirty="0" smtClean="0"/>
              <a:t>1 – 4</a:t>
            </a:r>
          </a:p>
          <a:p>
            <a:pPr algn="ctr">
              <a:buNone/>
            </a:pPr>
            <a:r>
              <a:rPr lang="ru-RU" sz="5400" b="1" dirty="0" smtClean="0"/>
              <a:t>2 – 4</a:t>
            </a:r>
          </a:p>
          <a:p>
            <a:pPr algn="ctr">
              <a:buNone/>
            </a:pPr>
            <a:r>
              <a:rPr lang="ru-RU" sz="5400" b="1" dirty="0" smtClean="0"/>
              <a:t>3 – 3</a:t>
            </a:r>
          </a:p>
          <a:p>
            <a:pPr algn="ctr">
              <a:buNone/>
            </a:pPr>
            <a:r>
              <a:rPr lang="ru-RU" sz="5400" b="1" dirty="0" smtClean="0"/>
              <a:t>4 – 2</a:t>
            </a:r>
          </a:p>
          <a:p>
            <a:pPr algn="ctr">
              <a:buNone/>
            </a:pPr>
            <a:r>
              <a:rPr lang="ru-RU" sz="5400" b="1" dirty="0" smtClean="0"/>
              <a:t>5 - 2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229</Words>
  <Application>Microsoft Office PowerPoint</Application>
  <PresentationFormat>Экран (4:3)</PresentationFormat>
  <Paragraphs>25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1. Идеальный газ совершил работу 10 Дж и получил количество теплоты 6 Дж. Внутренняя энергия газа</vt:lpstr>
      <vt:lpstr>2. Как изменится сила кулоновского взаимодействия двух точечных электрических зарядов при уменьшении расстояния между ними в 3 раза?</vt:lpstr>
      <vt:lpstr>3. Пылинка, имевшая положительный заряд +е, потеряла один электрон. Каким стал заряд пылинки?</vt:lpstr>
      <vt:lpstr>4. Пылинка, имевшая отрицательный заряд -10е, при освещении потеряла 4 электрона. Каким стал заряд пылинки?</vt:lpstr>
      <vt:lpstr>5. Как изменятся силы взаимодействия двух точечных зарядов, если расстояние между ними увеличить в 4 раза, а каждый заряд увеличить в 2 раза?</vt:lpstr>
      <vt:lpstr>О Т В Е Т Ы 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Как изменятся силы взаимодействия двух точечных зарядов, если расстояние между ними увеличить в 4 раза, а каждый заряд увеличить в 2 раза?</dc:title>
  <dc:creator>Admin</dc:creator>
  <cp:lastModifiedBy>Admin</cp:lastModifiedBy>
  <cp:revision>5</cp:revision>
  <dcterms:created xsi:type="dcterms:W3CDTF">2010-02-23T19:01:09Z</dcterms:created>
  <dcterms:modified xsi:type="dcterms:W3CDTF">2010-02-23T19:42:53Z</dcterms:modified>
</cp:coreProperties>
</file>