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B01D3-32A1-49DC-AE01-B877F905BD7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0033F-DF4E-4ADF-B677-6ED98D9B68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001156" cy="3000372"/>
          </a:xfrm>
        </p:spPr>
        <p:txBody>
          <a:bodyPr/>
          <a:lstStyle/>
          <a:p>
            <a:r>
              <a:rPr lang="ru-RU" b="1" dirty="0" smtClean="0"/>
              <a:t>1. Какими носителями заряда создается электрический ток в растворах и расплавах электролитов?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928934"/>
            <a:ext cx="8786874" cy="371477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1) только электронами         2) электронами и дырками   3) только ионами                   4) электронами и ионами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3071834" cy="18573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1800" dirty="0" smtClean="0"/>
              <a:t>А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Б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35771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/>
              <a:t>2. При одинаковом напряжении на концах участка цепи мощность тока на каждом из проводников в случае Б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1) в 4 раза больше   2) в 16 раз больше   3) в 4 раза меньше          4) в 16 раз меньше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714356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714356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1285860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1714488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endCxn id="5" idx="1"/>
          </p:cNvCxnSpPr>
          <p:nvPr/>
        </p:nvCxnSpPr>
        <p:spPr>
          <a:xfrm flipV="1">
            <a:off x="642910" y="821513"/>
            <a:ext cx="571504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857488" y="857232"/>
            <a:ext cx="571504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5" idx="3"/>
            <a:endCxn id="4" idx="1"/>
          </p:cNvCxnSpPr>
          <p:nvPr/>
        </p:nvCxnSpPr>
        <p:spPr>
          <a:xfrm>
            <a:off x="1857356" y="821513"/>
            <a:ext cx="35719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1428736"/>
            <a:ext cx="57150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357422" y="1857364"/>
            <a:ext cx="57150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142976" y="1428736"/>
            <a:ext cx="57150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142976" y="1857364"/>
            <a:ext cx="571504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714612" y="1643050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929456" y="1642256"/>
            <a:ext cx="42862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928926" y="1643050"/>
            <a:ext cx="35719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85786" y="1643050"/>
            <a:ext cx="35719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3) В четырехвалентный кремний добавили первый раз трехвалентный индий, а второй раз – пятивалентный фосфор. Назовите основной тип проводимости в каждом случае.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71810"/>
            <a:ext cx="9144000" cy="37861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1) в первом случае – дырочной, во втором – электронной  2) в первом случае электронной, во втором – дырочной  3) в обоих случаях электронной   4) в обоих случаях дырочной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4</a:t>
            </a:r>
            <a:r>
              <a:rPr lang="ru-RU" b="1" dirty="0" smtClean="0"/>
              <a:t>) В четырехвалентный кремний добавили первый раз трехвалентный галлий, а второй раз – пятивалентный мышьяк. Назовите основной тип проводимости в каждом случае.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71810"/>
            <a:ext cx="9144000" cy="378619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1) в первом случае – дырочной, во втором – электронной  2) в первом случае электронной, во втором – дырочной  3) в обоих случаях электронной   4) в обоих случаях дырочной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9289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В результате однородного растяжения провода его электрическое сопротивление увеличилось в 9 раз. Как при этом изменилась длина провода?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496"/>
            <a:ext cx="8858312" cy="38576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C00000"/>
                </a:solidFill>
              </a:rPr>
              <a:t>1) увеличилась в 9 раз     2) увеличилась в 3 раза   3) уменьшилась в 3 раза   4) уменьшилась в 9 раз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6. Переносом вещества сопровождается  прохождение электрического тока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8868"/>
            <a:ext cx="9144000" cy="421484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1) только через </a:t>
            </a:r>
            <a:r>
              <a:rPr lang="ru-RU" sz="4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металлы              </a:t>
            </a: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2) только через полупроводники    3) через растворы электролитов и плазму  4) через металлы и полупроводники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/>
              <a:t>ОТВЕТЫ: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571612"/>
            <a:ext cx="2928958" cy="507209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1 – 4 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2 – 1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3 – 1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4 – 1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5 – 2</a:t>
            </a: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6 – 3</a:t>
            </a:r>
          </a:p>
          <a:p>
            <a:pPr algn="ctr">
              <a:buNone/>
            </a:pPr>
            <a:endParaRPr lang="ru-RU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294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Какими носителями заряда создается электрический ток в растворах и расплавах электролитов?</vt:lpstr>
      <vt:lpstr>А   Б</vt:lpstr>
      <vt:lpstr>3) В четырехвалентный кремний добавили первый раз трехвалентный индий, а второй раз – пятивалентный фосфор. Назовите основной тип проводимости в каждом случае.</vt:lpstr>
      <vt:lpstr>4) В четырехвалентный кремний добавили первый раз трехвалентный галлий, а второй раз – пятивалентный мышьяк. Назовите основной тип проводимости в каждом случае.</vt:lpstr>
      <vt:lpstr>5. В результате однородного растяжения провода его электрическое сопротивление увеличилось в 9 раз. Как при этом изменилась длина провода?</vt:lpstr>
      <vt:lpstr>6. Переносом вещества сопровождается  прохождение электрического тока</vt:lpstr>
      <vt:lpstr>ОТВЕТЫ:</vt:lpstr>
    </vt:vector>
  </TitlesOfParts>
  <Company>СОШ №7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Какими носителями заряда создается электрический ток в растворах и расплавах электролитов?</dc:title>
  <dc:creator>Ирина </dc:creator>
  <cp:lastModifiedBy>Admin</cp:lastModifiedBy>
  <cp:revision>9</cp:revision>
  <dcterms:created xsi:type="dcterms:W3CDTF">2010-09-28T09:51:02Z</dcterms:created>
  <dcterms:modified xsi:type="dcterms:W3CDTF">2010-09-27T19:36:47Z</dcterms:modified>
</cp:coreProperties>
</file>