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482" autoAdjust="0"/>
  </p:normalViewPr>
  <p:slideViewPr>
    <p:cSldViewPr>
      <p:cViewPr varScale="1">
        <p:scale>
          <a:sx n="75" d="100"/>
          <a:sy n="75" d="100"/>
        </p:scale>
        <p:origin x="-157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CCF8-4815-4AF7-AF95-A815B7F30641}" type="datetimeFigureOut">
              <a:rPr lang="ru-RU" smtClean="0"/>
              <a:t>04.10.2010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3CCF8-4815-4AF7-AF95-A815B7F30641}" type="datetimeFigureOut">
              <a:rPr lang="ru-RU" smtClean="0"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6E6FB-047C-48D3-B467-304E622C16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719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Четыре тела двигались по оси </a:t>
            </a:r>
            <a:r>
              <a:rPr lang="ru-RU" b="1" i="1" dirty="0" smtClean="0"/>
              <a:t>Ох.</a:t>
            </a:r>
            <a:r>
              <a:rPr lang="ru-RU" b="1" dirty="0" smtClean="0"/>
              <a:t> В таблице представлена зависимость их координат от времени. У какого из тел скорость могла быть постоянна и отлична от нуля?</a:t>
            </a:r>
            <a:br>
              <a:rPr lang="ru-RU" b="1" dirty="0" smtClean="0"/>
            </a:br>
            <a:r>
              <a:rPr lang="ru-RU" b="1" dirty="0" smtClean="0"/>
              <a:t>1) 1    2) 2    3) 3    4) 4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" y="3786188"/>
          <a:ext cx="9143995" cy="3071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06285"/>
                <a:gridCol w="1306285"/>
                <a:gridCol w="1306285"/>
              </a:tblGrid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r>
                        <a:rPr lang="ru-RU" sz="2800" b="1" dirty="0" smtClean="0"/>
                        <a:t>, 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1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10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2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3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25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4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71942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2</a:t>
            </a:r>
            <a:r>
              <a:rPr lang="ru-RU" sz="4000" b="1" dirty="0" smtClean="0"/>
              <a:t>. Четыре тела двигались по оси </a:t>
            </a:r>
            <a:r>
              <a:rPr lang="ru-RU" sz="4000" b="1" i="1" dirty="0" smtClean="0"/>
              <a:t>Ох.</a:t>
            </a:r>
            <a:r>
              <a:rPr lang="ru-RU" sz="4000" b="1" dirty="0" smtClean="0"/>
              <a:t> В таблице представлена зависимость их координат от времени. Приведенные данные позволяют достоверно утверждать, что направление скорости менялось у тела </a:t>
            </a:r>
            <a:br>
              <a:rPr lang="ru-RU" sz="4000" b="1" dirty="0" smtClean="0"/>
            </a:br>
            <a:r>
              <a:rPr lang="ru-RU" sz="4000" b="1" dirty="0" smtClean="0"/>
              <a:t>1) 1    2) 2    3) 3    4) 4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" y="3786188"/>
          <a:ext cx="9143995" cy="3071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06285"/>
                <a:gridCol w="1306285"/>
                <a:gridCol w="1306285"/>
              </a:tblGrid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r>
                        <a:rPr lang="ru-RU" sz="2800" b="1" dirty="0" smtClean="0"/>
                        <a:t>, 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1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10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2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3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16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25</a:t>
                      </a:r>
                      <a:endParaRPr lang="ru-RU" sz="2800" b="1" dirty="0"/>
                    </a:p>
                  </a:txBody>
                  <a:tcPr/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4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7194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3</a:t>
            </a:r>
            <a:r>
              <a:rPr lang="ru-RU" b="1" dirty="0" smtClean="0"/>
              <a:t>. Четыре тела двигались по оси </a:t>
            </a:r>
            <a:r>
              <a:rPr lang="ru-RU" b="1" i="1" dirty="0" smtClean="0"/>
              <a:t>Ох.</a:t>
            </a:r>
            <a:r>
              <a:rPr lang="ru-RU" b="1" dirty="0" smtClean="0"/>
              <a:t> В таблице представлена зависимость их координат от времени. У какого из тел скорость была равна нулю?</a:t>
            </a:r>
            <a:br>
              <a:rPr lang="ru-RU" b="1" dirty="0" smtClean="0"/>
            </a:br>
            <a:r>
              <a:rPr lang="ru-RU" b="1" dirty="0" smtClean="0"/>
              <a:t>1) 1    2) 2    3) 3    4) 4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" y="3286125"/>
          <a:ext cx="9143995" cy="3571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06285"/>
                <a:gridCol w="1306285"/>
                <a:gridCol w="1306285"/>
              </a:tblGrid>
              <a:tr h="75904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r>
                        <a:rPr lang="ru-RU" sz="2800" b="1" dirty="0" smtClean="0"/>
                        <a:t>, 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</a:tr>
              <a:tr h="70320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1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8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10</a:t>
                      </a:r>
                      <a:endParaRPr lang="ru-RU" sz="4000" b="1" dirty="0"/>
                    </a:p>
                  </a:txBody>
                  <a:tcPr/>
                </a:tc>
              </a:tr>
              <a:tr h="70320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2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</a:tr>
              <a:tr h="70320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3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9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25</a:t>
                      </a:r>
                      <a:endParaRPr lang="ru-RU" sz="4000" b="1" dirty="0"/>
                    </a:p>
                  </a:txBody>
                  <a:tcPr/>
                </a:tc>
              </a:tr>
              <a:tr h="70320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4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-2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0719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Четыре тела двигались по оси </a:t>
            </a:r>
            <a:r>
              <a:rPr lang="ru-RU" b="1" i="1" dirty="0" smtClean="0"/>
              <a:t>Ох.</a:t>
            </a:r>
            <a:r>
              <a:rPr lang="ru-RU" b="1" dirty="0" smtClean="0"/>
              <a:t> В таблице представлена зависимость их координат от времени. Какое из тел могло двигаться равноускоренно?</a:t>
            </a:r>
            <a:br>
              <a:rPr lang="ru-RU" b="1" dirty="0" smtClean="0"/>
            </a:br>
            <a:r>
              <a:rPr lang="ru-RU" b="1" dirty="0" smtClean="0"/>
              <a:t>1) 1    2) 2    3) 3    4) 4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" y="3286127"/>
          <a:ext cx="9143995" cy="3609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06285"/>
                <a:gridCol w="1306285"/>
                <a:gridCol w="1306285"/>
              </a:tblGrid>
              <a:tr h="805012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</a:t>
                      </a:r>
                      <a:r>
                        <a:rPr lang="ru-RU" sz="2800" b="1" dirty="0" smtClean="0"/>
                        <a:t>, 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</a:tr>
              <a:tr h="69171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1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8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10</a:t>
                      </a:r>
                      <a:endParaRPr lang="ru-RU" sz="4000" b="1" dirty="0"/>
                    </a:p>
                  </a:txBody>
                  <a:tcPr/>
                </a:tc>
              </a:tr>
              <a:tr h="69171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2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</a:tr>
              <a:tr h="69171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3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9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25</a:t>
                      </a:r>
                      <a:endParaRPr lang="ru-RU" sz="4000" b="1" dirty="0"/>
                    </a:p>
                  </a:txBody>
                  <a:tcPr/>
                </a:tc>
              </a:tr>
              <a:tr h="69171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х</a:t>
                      </a:r>
                      <a:r>
                        <a:rPr lang="ru-RU" sz="2800" b="1" baseline="-25000" dirty="0" smtClean="0"/>
                        <a:t>4</a:t>
                      </a:r>
                      <a:r>
                        <a:rPr lang="ru-RU" sz="2800" b="1" baseline="0" dirty="0" smtClean="0"/>
                        <a:t>, м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-2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0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368676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5. При свободном падении тела из состояния покоя его скорость за каждую секунду увеличивается на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1942"/>
            <a:ext cx="9144000" cy="257176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</a:rPr>
              <a:t>1) 0 м/с   2) 5 м/с        3) 10 м/с    4) 20 м/с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 smtClean="0"/>
              <a:t>О Т В Е Т Ы :</a:t>
            </a:r>
            <a:endParaRPr lang="ru-RU" b="1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500174"/>
            <a:ext cx="3000396" cy="51149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1 – 1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2 – 4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3 – 2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4 – 3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5 – 3</a:t>
            </a:r>
          </a:p>
          <a:p>
            <a:pPr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351</Words>
  <Application>Microsoft Office PowerPoint</Application>
  <PresentationFormat>Экран (4:3)</PresentationFormat>
  <Paragraphs>152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Четыре тела двигались по оси Ох. В таблице представлена зависимость их координат от времени. У какого из тел скорость могла быть постоянна и отлична от нуля? 1) 1    2) 2    3) 3    4) 4 </vt:lpstr>
      <vt:lpstr>2. Четыре тела двигались по оси Ох. В таблице представлена зависимость их координат от времени. Приведенные данные позволяют достоверно утверждать, что направление скорости менялось у тела  1) 1    2) 2    3) 3    4) 4 </vt:lpstr>
      <vt:lpstr>3. Четыре тела двигались по оси Ох. В таблице представлена зависимость их координат от времени. У какого из тел скорость была равна нулю? 1) 1    2) 2    3) 3    4) 4 </vt:lpstr>
      <vt:lpstr>4. Четыре тела двигались по оси Ох. В таблице представлена зависимость их координат от времени. Какое из тел могло двигаться равноускоренно? 1) 1    2) 2    3) 3    4) 4 </vt:lpstr>
      <vt:lpstr>5. При свободном падении тела из состояния покоя его скорость за каждую секунду увеличивается на</vt:lpstr>
      <vt:lpstr>О Т В Е Т Ы 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Четыре тела двигались по оси Ох. В таблице представлена зависимость их координат от времени. У какого из тел скорость могла быть постоянна и отлична от нуля? 1) 1    2) 2    3) 3    4) 4 </dc:title>
  <dc:creator>Admin</dc:creator>
  <cp:lastModifiedBy>Admin</cp:lastModifiedBy>
  <cp:revision>4</cp:revision>
  <dcterms:created xsi:type="dcterms:W3CDTF">2010-10-03T19:51:06Z</dcterms:created>
  <dcterms:modified xsi:type="dcterms:W3CDTF">2010-10-03T20:28:54Z</dcterms:modified>
</cp:coreProperties>
</file>