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CEA68-3580-4734-9C80-D35D9C2A6CCB}" type="datetimeFigureOut">
              <a:rPr lang="ru-RU" smtClean="0"/>
              <a:t>16.12.2009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378B-3F6C-43C2-9C99-1296AEE55C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CEA68-3580-4734-9C80-D35D9C2A6CCB}" type="datetimeFigureOut">
              <a:rPr lang="ru-RU" smtClean="0"/>
              <a:t>16.12.2009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378B-3F6C-43C2-9C99-1296AEE55C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CEA68-3580-4734-9C80-D35D9C2A6CCB}" type="datetimeFigureOut">
              <a:rPr lang="ru-RU" smtClean="0"/>
              <a:t>16.12.2009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378B-3F6C-43C2-9C99-1296AEE55C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CEA68-3580-4734-9C80-D35D9C2A6CCB}" type="datetimeFigureOut">
              <a:rPr lang="ru-RU" smtClean="0"/>
              <a:t>16.12.2009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378B-3F6C-43C2-9C99-1296AEE55C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CEA68-3580-4734-9C80-D35D9C2A6CCB}" type="datetimeFigureOut">
              <a:rPr lang="ru-RU" smtClean="0"/>
              <a:t>16.12.2009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378B-3F6C-43C2-9C99-1296AEE55C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CEA68-3580-4734-9C80-D35D9C2A6CCB}" type="datetimeFigureOut">
              <a:rPr lang="ru-RU" smtClean="0"/>
              <a:t>16.12.2009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378B-3F6C-43C2-9C99-1296AEE55C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CEA68-3580-4734-9C80-D35D9C2A6CCB}" type="datetimeFigureOut">
              <a:rPr lang="ru-RU" smtClean="0"/>
              <a:t>16.12.2009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378B-3F6C-43C2-9C99-1296AEE55C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CEA68-3580-4734-9C80-D35D9C2A6CCB}" type="datetimeFigureOut">
              <a:rPr lang="ru-RU" smtClean="0"/>
              <a:t>16.12.2009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378B-3F6C-43C2-9C99-1296AEE55C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CEA68-3580-4734-9C80-D35D9C2A6CCB}" type="datetimeFigureOut">
              <a:rPr lang="ru-RU" smtClean="0"/>
              <a:t>16.12.2009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378B-3F6C-43C2-9C99-1296AEE55C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CEA68-3580-4734-9C80-D35D9C2A6CCB}" type="datetimeFigureOut">
              <a:rPr lang="ru-RU" smtClean="0"/>
              <a:t>16.12.2009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378B-3F6C-43C2-9C99-1296AEE55C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CEA68-3580-4734-9C80-D35D9C2A6CCB}" type="datetimeFigureOut">
              <a:rPr lang="ru-RU" smtClean="0"/>
              <a:t>16.12.2009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378B-3F6C-43C2-9C99-1296AEE55C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CEA68-3580-4734-9C80-D35D9C2A6CCB}" type="datetimeFigureOut">
              <a:rPr lang="ru-RU" smtClean="0"/>
              <a:t>16.12.2009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F378B-3F6C-43C2-9C99-1296AEE55C2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"/>
            <a:ext cx="8929718" cy="142873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1. Какое из утверждений справедливо для кристаллических тел?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26"/>
          </a:xfrm>
        </p:spPr>
        <p:txBody>
          <a:bodyPr>
            <a:noAutofit/>
          </a:bodyPr>
          <a:lstStyle/>
          <a:p>
            <a:pPr marL="514350" indent="-514350">
              <a:buAutoNum type="arabicParenR"/>
            </a:pPr>
            <a:r>
              <a:rPr lang="ru-RU" sz="3600" b="1" dirty="0" smtClean="0">
                <a:solidFill>
                  <a:srgbClr val="C00000"/>
                </a:solidFill>
              </a:rPr>
              <a:t>в расположении атомов кристалла отсутствует порядок</a:t>
            </a:r>
          </a:p>
          <a:p>
            <a:pPr marL="514350" indent="-514350">
              <a:buAutoNum type="arabicParenR"/>
            </a:pPr>
            <a:r>
              <a:rPr lang="ru-RU" sz="3600" b="1" dirty="0">
                <a:solidFill>
                  <a:srgbClr val="C00000"/>
                </a:solidFill>
              </a:rPr>
              <a:t>а</a:t>
            </a:r>
            <a:r>
              <a:rPr lang="ru-RU" sz="3600" b="1" dirty="0" smtClean="0">
                <a:solidFill>
                  <a:srgbClr val="C00000"/>
                </a:solidFill>
              </a:rPr>
              <a:t>томы свободно перемещаются в кристалле</a:t>
            </a:r>
          </a:p>
          <a:p>
            <a:pPr marL="514350" indent="-514350">
              <a:buAutoNum type="arabicParenR"/>
            </a:pPr>
            <a:r>
              <a:rPr lang="ru-RU" sz="3600" b="1" dirty="0">
                <a:solidFill>
                  <a:srgbClr val="C00000"/>
                </a:solidFill>
              </a:rPr>
              <a:t>в</a:t>
            </a:r>
            <a:r>
              <a:rPr lang="ru-RU" sz="3600" b="1" dirty="0" smtClean="0">
                <a:solidFill>
                  <a:srgbClr val="C00000"/>
                </a:solidFill>
              </a:rPr>
              <a:t>о время процесса плавления температура тела остается постоянной</a:t>
            </a:r>
          </a:p>
          <a:p>
            <a:pPr marL="514350" indent="-514350">
              <a:buAutoNum type="arabicParenR"/>
            </a:pPr>
            <a:r>
              <a:rPr lang="ru-RU" sz="3600" b="1" dirty="0" smtClean="0">
                <a:solidFill>
                  <a:srgbClr val="C00000"/>
                </a:solidFill>
              </a:rPr>
              <a:t>при одинаковой температуре диффузия в кристаллах протекает быстрее, чем в газах 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2. При какой температуре молекулы могут покидать поверхность жидкости?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929718" cy="5257800"/>
          </a:xfrm>
        </p:spPr>
        <p:txBody>
          <a:bodyPr>
            <a:noAutofit/>
          </a:bodyPr>
          <a:lstStyle/>
          <a:p>
            <a:pPr marL="514350" indent="-514350" algn="ctr">
              <a:buAutoNum type="arabicParenR"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только при температуре кипения</a:t>
            </a:r>
          </a:p>
          <a:p>
            <a:pPr marL="514350" indent="-514350" algn="ctr">
              <a:buAutoNum type="arabicParenR"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только при температуре выше 100</a:t>
            </a:r>
            <a:r>
              <a:rPr lang="ru-RU" sz="4400" b="1" baseline="30000" dirty="0" smtClean="0">
                <a:solidFill>
                  <a:schemeClr val="accent5">
                    <a:lumMod val="50000"/>
                  </a:schemeClr>
                </a:solidFill>
              </a:rPr>
              <a:t>о</a:t>
            </a: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С</a:t>
            </a:r>
          </a:p>
          <a:p>
            <a:pPr marL="514350" indent="-514350" algn="ctr">
              <a:buAutoNum type="arabicParenR"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только при температуре выше 0</a:t>
            </a:r>
            <a:r>
              <a:rPr lang="ru-RU" sz="4400" b="1" baseline="30000" dirty="0" smtClean="0">
                <a:solidFill>
                  <a:schemeClr val="accent5">
                    <a:lumMod val="50000"/>
                  </a:schemeClr>
                </a:solidFill>
              </a:rPr>
              <a:t>о</a:t>
            </a: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С</a:t>
            </a:r>
          </a:p>
          <a:p>
            <a:pPr marL="514350" indent="-514350" algn="ctr">
              <a:buAutoNum type="arabicParenR"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при любой температуре</a:t>
            </a:r>
            <a:endParaRPr lang="ru-RU" sz="4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42259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3. Какое из утверждений правильно?</a:t>
            </a:r>
            <a:br>
              <a:rPr lang="ru-RU" b="1" dirty="0" smtClean="0"/>
            </a:br>
            <a:r>
              <a:rPr lang="ru-RU" b="1" dirty="0" smtClean="0"/>
              <a:t>А. Диффузия наблюдается только в газах и жидкостях.</a:t>
            </a:r>
            <a:br>
              <a:rPr lang="ru-RU" b="1" dirty="0" smtClean="0"/>
            </a:br>
            <a:r>
              <a:rPr lang="ru-RU" b="1" dirty="0" smtClean="0"/>
              <a:t>Б. Диффузия наблюдается только в твердых телах.</a:t>
            </a:r>
            <a:br>
              <a:rPr lang="ru-RU" b="1" dirty="0" smtClean="0"/>
            </a:br>
            <a:r>
              <a:rPr lang="ru-RU" b="1" dirty="0" smtClean="0"/>
              <a:t>В. Диффузия наблюдается в газах, жидкостях и твердых телах.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786322"/>
            <a:ext cx="9144000" cy="2071678"/>
          </a:xfrm>
        </p:spPr>
        <p:txBody>
          <a:bodyPr>
            <a:noAutofit/>
          </a:bodyPr>
          <a:lstStyle/>
          <a:p>
            <a:pPr marL="1143000" indent="-1143000" algn="ctr">
              <a:buAutoNum type="arabicParenR"/>
            </a:pPr>
            <a:r>
              <a:rPr lang="ru-RU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    2) Б    3) В  </a:t>
            </a:r>
          </a:p>
          <a:p>
            <a:pPr marL="1143000" indent="-1143000" algn="ctr">
              <a:buNone/>
            </a:pPr>
            <a:r>
              <a:rPr lang="ru-RU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4) ни А, ни Б, ни В</a:t>
            </a:r>
            <a:endParaRPr lang="ru-RU" sz="6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000372"/>
          </a:xfrm>
        </p:spPr>
        <p:txBody>
          <a:bodyPr>
            <a:normAutofit/>
          </a:bodyPr>
          <a:lstStyle/>
          <a:p>
            <a:r>
              <a:rPr lang="ru-RU" b="1" dirty="0" smtClean="0"/>
              <a:t>4. Наименьшая упорядоченность в расположении частиц характерна для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57562"/>
            <a:ext cx="8229600" cy="2768601"/>
          </a:xfrm>
        </p:spPr>
        <p:txBody>
          <a:bodyPr>
            <a:normAutofit fontScale="92500" lnSpcReduction="10000"/>
          </a:bodyPr>
          <a:lstStyle/>
          <a:p>
            <a:pPr marL="514350" indent="-514350" algn="ctr">
              <a:buAutoNum type="arabicParenR"/>
            </a:pPr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кристаллических тел    2) аморфных тел</a:t>
            </a:r>
          </a:p>
          <a:p>
            <a:pPr marL="514350" indent="-514350" algn="ctr">
              <a:buNone/>
            </a:pPr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 3) жидкостей   4) газов</a:t>
            </a:r>
          </a:p>
          <a:p>
            <a:pPr marL="514350" indent="-514350" algn="ctr">
              <a:buAutoNum type="arabicParenR"/>
            </a:pPr>
            <a:endParaRPr lang="ru-RU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14324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5. На Земле в огромных масштабах осуществляется круговорот воздушных масс. Движение воздушных масс связано преимущественно с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214686"/>
            <a:ext cx="9144000" cy="3357586"/>
          </a:xfrm>
        </p:spPr>
        <p:txBody>
          <a:bodyPr>
            <a:noAutofit/>
          </a:bodyPr>
          <a:lstStyle/>
          <a:p>
            <a:pPr marL="514350" indent="-514350" algn="ctr">
              <a:buAutoNum type="arabicParenR"/>
            </a:pP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теплопроводностью и излучением</a:t>
            </a:r>
          </a:p>
          <a:p>
            <a:pPr marL="514350" indent="-514350" algn="ctr">
              <a:buAutoNum type="arabicParenR"/>
            </a:pP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теплопроводностью</a:t>
            </a:r>
          </a:p>
          <a:p>
            <a:pPr marL="514350" indent="-514350" algn="ctr">
              <a:buAutoNum type="arabicParenR"/>
            </a:pP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излучением</a:t>
            </a:r>
          </a:p>
          <a:p>
            <a:pPr marL="514350" indent="-514350" algn="ctr">
              <a:buAutoNum type="arabicParenR"/>
            </a:pP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конвекцией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/>
              <a:t>ОТВЕТЫ</a:t>
            </a:r>
            <a:endParaRPr lang="ru-RU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71736" y="1600200"/>
            <a:ext cx="4357718" cy="4900634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1 – 3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2 – 4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3 – 3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4 – 4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5 – 4</a:t>
            </a:r>
          </a:p>
          <a:p>
            <a:pPr algn="ctr">
              <a:buNone/>
            </a:pPr>
            <a:endParaRPr lang="ru-RU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156</Words>
  <Application>Microsoft Office PowerPoint</Application>
  <PresentationFormat>Экран (4:3)</PresentationFormat>
  <Paragraphs>27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1. Какое из утверждений справедливо для кристаллических тел?</vt:lpstr>
      <vt:lpstr>2. При какой температуре молекулы могут покидать поверхность жидкости?</vt:lpstr>
      <vt:lpstr>3. Какое из утверждений правильно? А. Диффузия наблюдается только в газах и жидкостях. Б. Диффузия наблюдается только в твердых телах. В. Диффузия наблюдается в газах, жидкостях и твердых телах.</vt:lpstr>
      <vt:lpstr>4. Наименьшая упорядоченность в расположении частиц характерна для</vt:lpstr>
      <vt:lpstr>5. На Земле в огромных масштабах осуществляется круговорот воздушных масс. Движение воздушных масс связано преимущественно с</vt:lpstr>
      <vt:lpstr>ОТВЕТЫ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Какое из утверждений справедливо для кристаллических тел?</dc:title>
  <dc:creator>Admin</dc:creator>
  <cp:lastModifiedBy>Admin</cp:lastModifiedBy>
  <cp:revision>6</cp:revision>
  <dcterms:created xsi:type="dcterms:W3CDTF">2009-12-16T20:18:04Z</dcterms:created>
  <dcterms:modified xsi:type="dcterms:W3CDTF">2009-12-16T21:09:03Z</dcterms:modified>
</cp:coreProperties>
</file>