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56" r:id="rId3"/>
    <p:sldId id="262" r:id="rId4"/>
    <p:sldId id="261" r:id="rId5"/>
    <p:sldId id="260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9464E-4014-4FBA-8D53-DCEC3594D687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66832-AB35-4A1D-9F37-18C66A072E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66832-AB35-4A1D-9F37-18C66A072EE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A758F8-839B-4580-BC32-3DD3C13CD7D0}" type="datetimeFigureOut">
              <a:rPr lang="ru-RU" smtClean="0"/>
              <a:pPr/>
              <a:t>25.02.2010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288FC-5B14-43E6-AC09-C75CF0787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9"/>
            <a:ext cx="8715436" cy="271464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 </a:t>
            </a:r>
            <a:r>
              <a:rPr lang="el-GR" b="1" dirty="0" smtClean="0"/>
              <a:t>γ</a:t>
            </a:r>
            <a:r>
              <a:rPr lang="ru-RU" b="1" dirty="0" smtClean="0"/>
              <a:t>-кванты, излучаемые ядрами радиоактивного изотопа цинка </a:t>
            </a:r>
            <a:r>
              <a:rPr lang="ru-RU" b="1" baseline="30000" dirty="0" smtClean="0"/>
              <a:t>65</a:t>
            </a:r>
            <a:r>
              <a:rPr lang="ru-RU" b="1" baseline="-26000" dirty="0" smtClean="0"/>
              <a:t>30</a:t>
            </a:r>
            <a:r>
              <a:rPr lang="en-US" b="1" dirty="0" smtClean="0"/>
              <a:t>Zn</a:t>
            </a:r>
            <a:r>
              <a:rPr lang="ru-RU" b="1" dirty="0" smtClean="0"/>
              <a:t>, имеют энергию 1,8∙10</a:t>
            </a:r>
            <a:r>
              <a:rPr lang="ru-RU" b="1" baseline="30000" dirty="0" smtClean="0"/>
              <a:t>-13</a:t>
            </a:r>
            <a:r>
              <a:rPr lang="ru-RU" b="1" dirty="0" smtClean="0"/>
              <a:t>Дж. Частота излучения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143248"/>
            <a:ext cx="9144000" cy="37147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равна 1,6∙10</a:t>
            </a:r>
            <a:r>
              <a:rPr lang="ru-RU" sz="4800" b="1" baseline="30000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 Гц   </a:t>
            </a:r>
          </a:p>
          <a:p>
            <a:pPr marL="514350" indent="-514350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2) равна 2,7 ∙10</a:t>
            </a:r>
            <a:r>
              <a:rPr lang="ru-RU" sz="4800" b="1" baseline="30000" dirty="0" smtClean="0">
                <a:solidFill>
                  <a:schemeClr val="accent2">
                    <a:lumMod val="50000"/>
                  </a:schemeClr>
                </a:solidFill>
              </a:rPr>
              <a:t>20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 Гц   </a:t>
            </a:r>
          </a:p>
          <a:p>
            <a:pPr marL="514350" indent="-514350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 3) равна 1 ∙10</a:t>
            </a:r>
            <a:r>
              <a:rPr lang="ru-RU" sz="4800" b="1" baseline="30000" dirty="0" smtClean="0">
                <a:solidFill>
                  <a:schemeClr val="accent2">
                    <a:lumMod val="50000"/>
                  </a:schemeClr>
                </a:solidFill>
              </a:rPr>
              <a:t>31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 Гц    4) не является его характеристикой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3071833"/>
          </a:xfrm>
        </p:spPr>
        <p:txBody>
          <a:bodyPr>
            <a:normAutofit/>
          </a:bodyPr>
          <a:lstStyle/>
          <a:p>
            <a:r>
              <a:rPr lang="ru-RU" b="1" dirty="0" smtClean="0"/>
              <a:t>2. Электромагнитное излучение, длина волны которого 2∙10</a:t>
            </a:r>
            <a:r>
              <a:rPr lang="ru-RU" b="1" baseline="30000" dirty="0" smtClean="0"/>
              <a:t>-7</a:t>
            </a:r>
            <a:r>
              <a:rPr lang="ru-RU" b="1" dirty="0" smtClean="0"/>
              <a:t> м, состоит из фотонов с энергией, приблизительно равной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3429000"/>
            <a:ext cx="8786874" cy="24288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3∙10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-10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Дж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2) 1∙10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-18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Дж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endParaRPr lang="ru-RU" sz="5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3) 1,3∙10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-26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Дж 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4) 3 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-26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Дж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/>
          <a:lstStyle/>
          <a:p>
            <a:r>
              <a:rPr lang="ru-RU" b="1" dirty="0" smtClean="0"/>
              <a:t>3. Каков импульс фотона, длина волны которого 600 нм?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357430"/>
            <a:ext cx="8715436" cy="421484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14400" indent="-914400" algn="ctr">
              <a:buAutoNum type="arabicParenR"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9,1∙10</a:t>
            </a:r>
            <a:r>
              <a:rPr lang="ru-RU" sz="5400" b="1" baseline="30000" dirty="0" smtClean="0">
                <a:solidFill>
                  <a:schemeClr val="accent2">
                    <a:lumMod val="75000"/>
                  </a:schemeClr>
                </a:solidFill>
              </a:rPr>
              <a:t>26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кг∙м/с  </a:t>
            </a:r>
          </a:p>
          <a:p>
            <a:pPr marL="914400" indent="-914400" algn="ctr">
              <a:buNone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2) 1,1 ∙10</a:t>
            </a:r>
            <a:r>
              <a:rPr lang="ru-RU" sz="5400" b="1" baseline="30000" dirty="0" smtClean="0">
                <a:solidFill>
                  <a:schemeClr val="accent2">
                    <a:lumMod val="75000"/>
                  </a:schemeClr>
                </a:solidFill>
              </a:rPr>
              <a:t>-27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кг∙м/с  </a:t>
            </a:r>
          </a:p>
          <a:p>
            <a:pPr marL="914400" indent="-914400" algn="ctr">
              <a:buNone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 3) 39,6 ∙10</a:t>
            </a:r>
            <a:r>
              <a:rPr lang="ru-RU" sz="5400" b="1" baseline="30000" dirty="0" smtClean="0">
                <a:solidFill>
                  <a:schemeClr val="accent2">
                    <a:lumMod val="75000"/>
                  </a:schemeClr>
                </a:solidFill>
              </a:rPr>
              <a:t>-41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кг∙м/с    </a:t>
            </a:r>
          </a:p>
          <a:p>
            <a:pPr marL="914400" indent="-914400" algn="ctr">
              <a:buNone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4) 5 ∙10</a:t>
            </a:r>
            <a:r>
              <a:rPr lang="ru-RU" sz="5400" b="1" baseline="30000" dirty="0" smtClean="0">
                <a:solidFill>
                  <a:schemeClr val="accent2">
                    <a:lumMod val="75000"/>
                  </a:schemeClr>
                </a:solidFill>
              </a:rPr>
              <a:t>14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кг∙м/с 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3688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Работа выхода для материала пластины равна 2 эВ. Пластина освещается монохроматическим светом. Какова энергия фотонов падающего света, если максимальная кинетическая энергия фотоэлектронов равна 1,5 эВ?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86322"/>
            <a:ext cx="8229600" cy="18573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1) 0,5 эВ    2) 1,5 эВ   3) 2 эВ   4) 3,5 эВ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0116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На металлическую пластинку падает излучение, энергия фотонов которого равна 9 эВ. Работа выхода электронов из металла в 3 раза меньше, чем энергия фотонов. Чему равна максимальная кинетическая энергия выбитых электронов?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643446"/>
            <a:ext cx="8572560" cy="20002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tx2">
                    <a:lumMod val="75000"/>
                  </a:schemeClr>
                </a:solidFill>
              </a:rPr>
              <a:t>1) 9 эВ   2) 2 эВ    3) 3 эВ   4) 6 эВ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36867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6. Интенсивность света, падающего на металлическую пластинку, уменьшается, а частота – увеличивается. Число фотоэлектронов, покидающих пластинку в единицу времени, будет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786190"/>
            <a:ext cx="8929718" cy="28575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1) увеличиваться   2) уменьшаться   3) оставаться прежним   4) сначала увеличиваться, затем уменьшаться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600200"/>
            <a:ext cx="4000528" cy="504351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1 – 2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2 – 2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3 – 2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4 –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5 –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6 – 2</a:t>
            </a:r>
          </a:p>
          <a:p>
            <a:pPr algn="ctr">
              <a:buNone/>
            </a:pP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307</Words>
  <Application>Microsoft Office PowerPoint</Application>
  <PresentationFormat>Экран (4:3)</PresentationFormat>
  <Paragraphs>26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γ-кванты, излучаемые ядрами радиоактивного изотопа цинка 6530Zn, имеют энергию 1,8∙10-13Дж. Частота излучения</vt:lpstr>
      <vt:lpstr>2. Электромагнитное излучение, длина волны которого 2∙10-7 м, состоит из фотонов с энергией, приблизительно равной</vt:lpstr>
      <vt:lpstr>3. Каков импульс фотона, длина волны которого 600 нм?</vt:lpstr>
      <vt:lpstr>4. Работа выхода для материала пластины равна 2 эВ. Пластина освещается монохроматическим светом. Какова энергия фотонов падающего света, если максимальная кинетическая энергия фотоэлектронов равна 1,5 эВ?</vt:lpstr>
      <vt:lpstr>5. На металлическую пластинку падает излучение, энергия фотонов которого равна 9 эВ. Работа выхода электронов из металла в 3 раза меньше, чем энергия фотонов. Чему равна максимальная кинетическая энергия выбитых электронов?</vt:lpstr>
      <vt:lpstr>6. Интенсивность света, падающего на металлическую пластинку, уменьшается, а частота – увеличивается. Число фотоэлектронов, покидающих пластинку в единицу времени, будет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2010-02-22T18:44:21Z</dcterms:created>
  <dcterms:modified xsi:type="dcterms:W3CDTF">2010-02-25T19:57:42Z</dcterms:modified>
</cp:coreProperties>
</file>