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6B73AB-B343-474D-A9F1-3AC4997FB4A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E0C4B-EC86-4BDE-8A99-0EFFD73A19FC}">
      <dgm:prSet phldrT="[Текст]"/>
      <dgm:spPr/>
      <dgm:t>
        <a:bodyPr/>
        <a:lstStyle/>
        <a:p>
          <a:r>
            <a:rPr lang="ru-RU" dirty="0" smtClean="0"/>
            <a:t>А. Часы</a:t>
          </a:r>
          <a:endParaRPr lang="ru-RU" dirty="0"/>
        </a:p>
      </dgm:t>
    </dgm:pt>
    <dgm:pt modelId="{211BC727-8DDE-46DF-94ED-F464D77B99DE}" type="parTrans" cxnId="{1EC372DD-335E-490B-A808-EC5297268782}">
      <dgm:prSet/>
      <dgm:spPr/>
      <dgm:t>
        <a:bodyPr/>
        <a:lstStyle/>
        <a:p>
          <a:endParaRPr lang="ru-RU"/>
        </a:p>
      </dgm:t>
    </dgm:pt>
    <dgm:pt modelId="{DF310327-02A6-460B-911B-32224D47FED7}" type="sibTrans" cxnId="{1EC372DD-335E-490B-A808-EC5297268782}">
      <dgm:prSet/>
      <dgm:spPr/>
      <dgm:t>
        <a:bodyPr/>
        <a:lstStyle/>
        <a:p>
          <a:endParaRPr lang="ru-RU"/>
        </a:p>
      </dgm:t>
    </dgm:pt>
    <dgm:pt modelId="{28DBE75C-3D4B-4790-BF1F-2EA23E76931F}">
      <dgm:prSet phldrT="[Текст]"/>
      <dgm:spPr/>
      <dgm:t>
        <a:bodyPr/>
        <a:lstStyle/>
        <a:p>
          <a:r>
            <a:rPr lang="ru-RU" dirty="0" smtClean="0"/>
            <a:t>Б. Алюминий</a:t>
          </a:r>
          <a:endParaRPr lang="ru-RU" dirty="0"/>
        </a:p>
      </dgm:t>
    </dgm:pt>
    <dgm:pt modelId="{4E01FCE6-FB70-4FBC-8BEC-DA4D7F36FCCC}" type="parTrans" cxnId="{0B47E9C9-6CA8-41CB-929A-24C581E83A48}">
      <dgm:prSet/>
      <dgm:spPr/>
      <dgm:t>
        <a:bodyPr/>
        <a:lstStyle/>
        <a:p>
          <a:endParaRPr lang="ru-RU"/>
        </a:p>
      </dgm:t>
    </dgm:pt>
    <dgm:pt modelId="{AEDACDF4-EAC7-44B2-8546-9CF518009C0E}" type="sibTrans" cxnId="{0B47E9C9-6CA8-41CB-929A-24C581E83A48}">
      <dgm:prSet/>
      <dgm:spPr/>
      <dgm:t>
        <a:bodyPr/>
        <a:lstStyle/>
        <a:p>
          <a:endParaRPr lang="ru-RU"/>
        </a:p>
      </dgm:t>
    </dgm:pt>
    <dgm:pt modelId="{FA167B80-E8E0-4DB2-A31D-1FFE7BDD3DEB}">
      <dgm:prSet phldrT="[Текст]"/>
      <dgm:spPr/>
      <dgm:t>
        <a:bodyPr/>
        <a:lstStyle/>
        <a:p>
          <a:r>
            <a:rPr lang="ru-RU" dirty="0" smtClean="0"/>
            <a:t>Г. Сила</a:t>
          </a:r>
          <a:endParaRPr lang="ru-RU" dirty="0"/>
        </a:p>
      </dgm:t>
    </dgm:pt>
    <dgm:pt modelId="{386B928A-FBA7-414F-BCFE-786C90E60C33}" type="parTrans" cxnId="{4EE71D25-71D0-4C23-86C7-88ABCF1F4AAC}">
      <dgm:prSet/>
      <dgm:spPr/>
      <dgm:t>
        <a:bodyPr/>
        <a:lstStyle/>
        <a:p>
          <a:endParaRPr lang="ru-RU"/>
        </a:p>
      </dgm:t>
    </dgm:pt>
    <dgm:pt modelId="{8294864F-BF6A-4E57-AE8C-DE4FC8DD329B}" type="sibTrans" cxnId="{4EE71D25-71D0-4C23-86C7-88ABCF1F4AAC}">
      <dgm:prSet/>
      <dgm:spPr/>
      <dgm:t>
        <a:bodyPr/>
        <a:lstStyle/>
        <a:p>
          <a:endParaRPr lang="ru-RU"/>
        </a:p>
      </dgm:t>
    </dgm:pt>
    <dgm:pt modelId="{2156F1DA-1173-430A-8AF1-B2A063EBA406}">
      <dgm:prSet phldrT="[Текст]"/>
      <dgm:spPr/>
      <dgm:t>
        <a:bodyPr/>
        <a:lstStyle/>
        <a:p>
          <a:r>
            <a:rPr lang="ru-RU" dirty="0" smtClean="0"/>
            <a:t>Д. Земля</a:t>
          </a:r>
          <a:endParaRPr lang="ru-RU" dirty="0"/>
        </a:p>
      </dgm:t>
    </dgm:pt>
    <dgm:pt modelId="{4AE64B59-C82D-4EED-B322-E6C07D5665C6}" type="parTrans" cxnId="{FC8D4BA9-01E8-4C59-982C-36F19F7F9813}">
      <dgm:prSet/>
      <dgm:spPr/>
      <dgm:t>
        <a:bodyPr/>
        <a:lstStyle/>
        <a:p>
          <a:endParaRPr lang="ru-RU"/>
        </a:p>
      </dgm:t>
    </dgm:pt>
    <dgm:pt modelId="{E4D15848-A9D5-4FB3-B4C8-9D39C43006DA}" type="sibTrans" cxnId="{FC8D4BA9-01E8-4C59-982C-36F19F7F9813}">
      <dgm:prSet/>
      <dgm:spPr/>
      <dgm:t>
        <a:bodyPr/>
        <a:lstStyle/>
        <a:p>
          <a:endParaRPr lang="ru-RU"/>
        </a:p>
      </dgm:t>
    </dgm:pt>
    <dgm:pt modelId="{3AC33631-974E-4D78-864B-FDB3A2047633}">
      <dgm:prSet phldrT="[Текст]"/>
      <dgm:spPr/>
      <dgm:t>
        <a:bodyPr/>
        <a:lstStyle/>
        <a:p>
          <a:r>
            <a:rPr lang="ru-RU" dirty="0" smtClean="0"/>
            <a:t>В. Килограмм</a:t>
          </a:r>
          <a:endParaRPr lang="ru-RU" dirty="0"/>
        </a:p>
      </dgm:t>
    </dgm:pt>
    <dgm:pt modelId="{FB9CFA6C-3D04-4B14-86B4-0D72BC9283A1}" type="sibTrans" cxnId="{EB701886-1029-4EB1-AB2C-A186A0F413F0}">
      <dgm:prSet/>
      <dgm:spPr/>
      <dgm:t>
        <a:bodyPr/>
        <a:lstStyle/>
        <a:p>
          <a:endParaRPr lang="ru-RU"/>
        </a:p>
      </dgm:t>
    </dgm:pt>
    <dgm:pt modelId="{7A3F944C-D980-4293-B079-BAF00D031710}" type="parTrans" cxnId="{EB701886-1029-4EB1-AB2C-A186A0F413F0}">
      <dgm:prSet/>
      <dgm:spPr/>
      <dgm:t>
        <a:bodyPr/>
        <a:lstStyle/>
        <a:p>
          <a:endParaRPr lang="ru-RU"/>
        </a:p>
      </dgm:t>
    </dgm:pt>
    <dgm:pt modelId="{347A1D71-CA0E-4D7C-8907-5C3ED99A8BAE}" type="pres">
      <dgm:prSet presAssocID="{3C6B73AB-B343-474D-A9F1-3AC4997FB4A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8D3F46-9CBF-4A72-8534-03F7DEED075F}" type="pres">
      <dgm:prSet presAssocID="{4F6E0C4B-EC86-4BDE-8A99-0EFFD73A19F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CC0DB-0A2E-4712-9F0E-6A6C83B060A3}" type="pres">
      <dgm:prSet presAssocID="{DF310327-02A6-460B-911B-32224D47FED7}" presName="sibTrans" presStyleCnt="0"/>
      <dgm:spPr/>
    </dgm:pt>
    <dgm:pt modelId="{79944539-09BB-4445-9497-AD3F3BD13DA1}" type="pres">
      <dgm:prSet presAssocID="{28DBE75C-3D4B-4790-BF1F-2EA23E76931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FE397-C9C9-41A7-B8AA-A35EB897FAC9}" type="pres">
      <dgm:prSet presAssocID="{AEDACDF4-EAC7-44B2-8546-9CF518009C0E}" presName="sibTrans" presStyleCnt="0"/>
      <dgm:spPr/>
    </dgm:pt>
    <dgm:pt modelId="{C7D1AF14-9E26-45DB-84E1-DA615A6A0569}" type="pres">
      <dgm:prSet presAssocID="{3AC33631-974E-4D78-864B-FDB3A2047633}" presName="node" presStyleLbl="node1" presStyleIdx="2" presStyleCnt="5" custLinFactNeighborX="1112" custLinFactNeighborY="6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80A81-2608-4F95-BC50-521EED588CF3}" type="pres">
      <dgm:prSet presAssocID="{FB9CFA6C-3D04-4B14-86B4-0D72BC9283A1}" presName="sibTrans" presStyleCnt="0"/>
      <dgm:spPr/>
    </dgm:pt>
    <dgm:pt modelId="{51FEC42D-1EE4-4E16-AD57-49BE499DF8A9}" type="pres">
      <dgm:prSet presAssocID="{FA167B80-E8E0-4DB2-A31D-1FFE7BDD3D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F62AE-8A2D-46EA-8BA2-BAB2159E8261}" type="pres">
      <dgm:prSet presAssocID="{8294864F-BF6A-4E57-AE8C-DE4FC8DD329B}" presName="sibTrans" presStyleCnt="0"/>
      <dgm:spPr/>
    </dgm:pt>
    <dgm:pt modelId="{3313DA0D-7C5E-45D3-A27F-E537F45279A1}" type="pres">
      <dgm:prSet presAssocID="{2156F1DA-1173-430A-8AF1-B2A063EBA4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C372DD-335E-490B-A808-EC5297268782}" srcId="{3C6B73AB-B343-474D-A9F1-3AC4997FB4A8}" destId="{4F6E0C4B-EC86-4BDE-8A99-0EFFD73A19FC}" srcOrd="0" destOrd="0" parTransId="{211BC727-8DDE-46DF-94ED-F464D77B99DE}" sibTransId="{DF310327-02A6-460B-911B-32224D47FED7}"/>
    <dgm:cxn modelId="{A5ED46F1-8322-40B9-9694-0FC08269DA30}" type="presOf" srcId="{28DBE75C-3D4B-4790-BF1F-2EA23E76931F}" destId="{79944539-09BB-4445-9497-AD3F3BD13DA1}" srcOrd="0" destOrd="0" presId="urn:microsoft.com/office/officeart/2005/8/layout/default"/>
    <dgm:cxn modelId="{FC8D4BA9-01E8-4C59-982C-36F19F7F9813}" srcId="{3C6B73AB-B343-474D-A9F1-3AC4997FB4A8}" destId="{2156F1DA-1173-430A-8AF1-B2A063EBA406}" srcOrd="4" destOrd="0" parTransId="{4AE64B59-C82D-4EED-B322-E6C07D5665C6}" sibTransId="{E4D15848-A9D5-4FB3-B4C8-9D39C43006DA}"/>
    <dgm:cxn modelId="{6AAC37C1-A347-4BD8-80DC-63E99C0F8A58}" type="presOf" srcId="{FA167B80-E8E0-4DB2-A31D-1FFE7BDD3DEB}" destId="{51FEC42D-1EE4-4E16-AD57-49BE499DF8A9}" srcOrd="0" destOrd="0" presId="urn:microsoft.com/office/officeart/2005/8/layout/default"/>
    <dgm:cxn modelId="{4EE71D25-71D0-4C23-86C7-88ABCF1F4AAC}" srcId="{3C6B73AB-B343-474D-A9F1-3AC4997FB4A8}" destId="{FA167B80-E8E0-4DB2-A31D-1FFE7BDD3DEB}" srcOrd="3" destOrd="0" parTransId="{386B928A-FBA7-414F-BCFE-786C90E60C33}" sibTransId="{8294864F-BF6A-4E57-AE8C-DE4FC8DD329B}"/>
    <dgm:cxn modelId="{5722F1DC-D268-4B20-98A2-604E1A34DF3C}" type="presOf" srcId="{4F6E0C4B-EC86-4BDE-8A99-0EFFD73A19FC}" destId="{4E8D3F46-9CBF-4A72-8534-03F7DEED075F}" srcOrd="0" destOrd="0" presId="urn:microsoft.com/office/officeart/2005/8/layout/default"/>
    <dgm:cxn modelId="{EAFB9A23-BF31-45ED-9177-F8AB22AD400E}" type="presOf" srcId="{2156F1DA-1173-430A-8AF1-B2A063EBA406}" destId="{3313DA0D-7C5E-45D3-A27F-E537F45279A1}" srcOrd="0" destOrd="0" presId="urn:microsoft.com/office/officeart/2005/8/layout/default"/>
    <dgm:cxn modelId="{1E92E189-8501-46D4-A977-3FEFC5C580FA}" type="presOf" srcId="{3C6B73AB-B343-474D-A9F1-3AC4997FB4A8}" destId="{347A1D71-CA0E-4D7C-8907-5C3ED99A8BAE}" srcOrd="0" destOrd="0" presId="urn:microsoft.com/office/officeart/2005/8/layout/default"/>
    <dgm:cxn modelId="{EB701886-1029-4EB1-AB2C-A186A0F413F0}" srcId="{3C6B73AB-B343-474D-A9F1-3AC4997FB4A8}" destId="{3AC33631-974E-4D78-864B-FDB3A2047633}" srcOrd="2" destOrd="0" parTransId="{7A3F944C-D980-4293-B079-BAF00D031710}" sibTransId="{FB9CFA6C-3D04-4B14-86B4-0D72BC9283A1}"/>
    <dgm:cxn modelId="{0B47E9C9-6CA8-41CB-929A-24C581E83A48}" srcId="{3C6B73AB-B343-474D-A9F1-3AC4997FB4A8}" destId="{28DBE75C-3D4B-4790-BF1F-2EA23E76931F}" srcOrd="1" destOrd="0" parTransId="{4E01FCE6-FB70-4FBC-8BEC-DA4D7F36FCCC}" sibTransId="{AEDACDF4-EAC7-44B2-8546-9CF518009C0E}"/>
    <dgm:cxn modelId="{259B9607-FE83-4DD8-AE1E-238705A06F2A}" type="presOf" srcId="{3AC33631-974E-4D78-864B-FDB3A2047633}" destId="{C7D1AF14-9E26-45DB-84E1-DA615A6A0569}" srcOrd="0" destOrd="0" presId="urn:microsoft.com/office/officeart/2005/8/layout/default"/>
    <dgm:cxn modelId="{45188A44-DCBE-4CE7-9301-767049A0EF02}" type="presParOf" srcId="{347A1D71-CA0E-4D7C-8907-5C3ED99A8BAE}" destId="{4E8D3F46-9CBF-4A72-8534-03F7DEED075F}" srcOrd="0" destOrd="0" presId="urn:microsoft.com/office/officeart/2005/8/layout/default"/>
    <dgm:cxn modelId="{53049AF4-7FEE-42FA-B0E8-14E6DB7990E7}" type="presParOf" srcId="{347A1D71-CA0E-4D7C-8907-5C3ED99A8BAE}" destId="{060CC0DB-0A2E-4712-9F0E-6A6C83B060A3}" srcOrd="1" destOrd="0" presId="urn:microsoft.com/office/officeart/2005/8/layout/default"/>
    <dgm:cxn modelId="{534E31FC-FFFA-4795-9E9D-715BF8F25B93}" type="presParOf" srcId="{347A1D71-CA0E-4D7C-8907-5C3ED99A8BAE}" destId="{79944539-09BB-4445-9497-AD3F3BD13DA1}" srcOrd="2" destOrd="0" presId="urn:microsoft.com/office/officeart/2005/8/layout/default"/>
    <dgm:cxn modelId="{0666DC85-AE7B-4589-8B5F-617A6AF25CD7}" type="presParOf" srcId="{347A1D71-CA0E-4D7C-8907-5C3ED99A8BAE}" destId="{1DAFE397-C9C9-41A7-B8AA-A35EB897FAC9}" srcOrd="3" destOrd="0" presId="urn:microsoft.com/office/officeart/2005/8/layout/default"/>
    <dgm:cxn modelId="{6FE72297-3958-4EA7-AC3A-0CE35F13B78E}" type="presParOf" srcId="{347A1D71-CA0E-4D7C-8907-5C3ED99A8BAE}" destId="{C7D1AF14-9E26-45DB-84E1-DA615A6A0569}" srcOrd="4" destOrd="0" presId="urn:microsoft.com/office/officeart/2005/8/layout/default"/>
    <dgm:cxn modelId="{981DEA42-3264-459B-B7B2-019B8FB19C6F}" type="presParOf" srcId="{347A1D71-CA0E-4D7C-8907-5C3ED99A8BAE}" destId="{2FE80A81-2608-4F95-BC50-521EED588CF3}" srcOrd="5" destOrd="0" presId="urn:microsoft.com/office/officeart/2005/8/layout/default"/>
    <dgm:cxn modelId="{41B2037B-91B1-4631-A62A-8710B0FD4E67}" type="presParOf" srcId="{347A1D71-CA0E-4D7C-8907-5C3ED99A8BAE}" destId="{51FEC42D-1EE4-4E16-AD57-49BE499DF8A9}" srcOrd="6" destOrd="0" presId="urn:microsoft.com/office/officeart/2005/8/layout/default"/>
    <dgm:cxn modelId="{054C1703-ABB1-4711-B334-C7A967741241}" type="presParOf" srcId="{347A1D71-CA0E-4D7C-8907-5C3ED99A8BAE}" destId="{0CAF62AE-8A2D-46EA-8BA2-BAB2159E8261}" srcOrd="7" destOrd="0" presId="urn:microsoft.com/office/officeart/2005/8/layout/default"/>
    <dgm:cxn modelId="{51C4F978-90BF-4298-B512-FAC6AED124DA}" type="presParOf" srcId="{347A1D71-CA0E-4D7C-8907-5C3ED99A8BAE}" destId="{3313DA0D-7C5E-45D3-A27F-E537F45279A1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6F13D-0381-40EF-8EFD-0F4E773A34B6}" type="datetimeFigureOut">
              <a:rPr lang="ru-RU" smtClean="0"/>
              <a:pPr/>
              <a:t>25.02.2009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558FF-9421-4990-876B-F50DDE069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2000264"/>
          </a:xfrm>
        </p:spPr>
        <p:txBody>
          <a:bodyPr/>
          <a:lstStyle/>
          <a:p>
            <a:r>
              <a:rPr lang="ru-RU" dirty="0" smtClean="0"/>
              <a:t>1. Какое из пяти слов обозначает физическое тело?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786058"/>
            <a:ext cx="6400800" cy="350046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А. Самолет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Б. Звук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В. Метр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Г. Кипение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Д. Скорость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2. Какое из пяти слов обозначает физическую величину?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Какое из пяти слов обозначает физическое явление?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Сила</a:t>
            </a:r>
          </a:p>
          <a:p>
            <a:r>
              <a:rPr lang="ru-RU" dirty="0" smtClean="0"/>
              <a:t>Б. Килограмм</a:t>
            </a:r>
          </a:p>
          <a:p>
            <a:r>
              <a:rPr lang="ru-RU" dirty="0" smtClean="0"/>
              <a:t>В. Атом</a:t>
            </a:r>
          </a:p>
          <a:p>
            <a:r>
              <a:rPr lang="ru-RU" dirty="0" smtClean="0"/>
              <a:t>Г . Весы</a:t>
            </a:r>
          </a:p>
          <a:p>
            <a:r>
              <a:rPr lang="ru-RU" dirty="0" smtClean="0"/>
              <a:t>Д. Испарение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Какое из пяти слов обозначает единицу физической величины?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Длина</a:t>
            </a:r>
          </a:p>
          <a:p>
            <a:r>
              <a:rPr lang="ru-RU" dirty="0" smtClean="0"/>
              <a:t>Б. Секунда</a:t>
            </a:r>
          </a:p>
          <a:p>
            <a:r>
              <a:rPr lang="ru-RU" dirty="0" smtClean="0"/>
              <a:t>В. Плавление</a:t>
            </a:r>
          </a:p>
          <a:p>
            <a:r>
              <a:rPr lang="ru-RU" dirty="0" smtClean="0"/>
              <a:t>Г. Атом</a:t>
            </a:r>
          </a:p>
          <a:p>
            <a:r>
              <a:rPr lang="ru-RU" dirty="0" smtClean="0"/>
              <a:t>Д. Элемент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Какая единица является основной единицей длины в Международной системе?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dirty="0" smtClean="0"/>
              <a:t>А. Миллиметр</a:t>
            </a:r>
          </a:p>
          <a:p>
            <a:r>
              <a:rPr lang="ru-RU" dirty="0" smtClean="0"/>
              <a:t>Б. Сантиметр</a:t>
            </a:r>
          </a:p>
          <a:p>
            <a:r>
              <a:rPr lang="ru-RU" dirty="0" smtClean="0"/>
              <a:t>В. Метр</a:t>
            </a:r>
          </a:p>
          <a:p>
            <a:r>
              <a:rPr lang="ru-RU" dirty="0" smtClean="0"/>
              <a:t>Г. Километр</a:t>
            </a:r>
          </a:p>
          <a:p>
            <a:r>
              <a:rPr lang="ru-RU" dirty="0" smtClean="0"/>
              <a:t>Д. Ангстрем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 Какая физическая величина равна отношени</a:t>
            </a:r>
            <a:r>
              <a:rPr lang="ru-RU" dirty="0" smtClean="0"/>
              <a:t>ю массы тела к его объему?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r>
              <a:rPr lang="ru-RU" dirty="0" smtClean="0"/>
              <a:t>А. Сила тяжести</a:t>
            </a:r>
          </a:p>
          <a:p>
            <a:r>
              <a:rPr lang="ru-RU" dirty="0" smtClean="0"/>
              <a:t>Б. Давление</a:t>
            </a:r>
          </a:p>
          <a:p>
            <a:r>
              <a:rPr lang="ru-RU" dirty="0" smtClean="0"/>
              <a:t>В. Вес</a:t>
            </a:r>
          </a:p>
          <a:p>
            <a:r>
              <a:rPr lang="ru-RU" dirty="0" smtClean="0"/>
              <a:t>Г. Плотность</a:t>
            </a:r>
          </a:p>
          <a:p>
            <a:r>
              <a:rPr lang="ru-RU" dirty="0" smtClean="0"/>
              <a:t>Д. Длина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 Как взаимодействуют между собой молекулы любого вещества?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Только отталкиваются</a:t>
            </a:r>
          </a:p>
          <a:p>
            <a:r>
              <a:rPr lang="ru-RU" dirty="0" smtClean="0"/>
              <a:t>Б. Только притягиваются</a:t>
            </a:r>
          </a:p>
          <a:p>
            <a:r>
              <a:rPr lang="ru-RU" dirty="0" smtClean="0"/>
              <a:t>В. Притягиваются и отталкиваются, на очень малых расстояниях силы отталкивания больше сил притяжения</a:t>
            </a:r>
          </a:p>
          <a:p>
            <a:r>
              <a:rPr lang="ru-RU" dirty="0" smtClean="0"/>
              <a:t>Г.</a:t>
            </a:r>
            <a:r>
              <a:rPr lang="ru-RU" dirty="0" smtClean="0"/>
              <a:t> Притягиваются и отталкиваются, на очень малых расстояниях </a:t>
            </a:r>
            <a:r>
              <a:rPr lang="ru-RU" dirty="0" smtClean="0"/>
              <a:t>силы притяжения </a:t>
            </a:r>
            <a:r>
              <a:rPr lang="ru-RU" dirty="0" smtClean="0"/>
              <a:t>больше сил </a:t>
            </a:r>
            <a:r>
              <a:rPr lang="ru-RU" dirty="0" smtClean="0"/>
              <a:t>отталкивания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8. Как называется явление сохранения скорости движения тела при отсутствии действия на него других тел?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А. Полет</a:t>
            </a:r>
          </a:p>
          <a:p>
            <a:r>
              <a:rPr lang="ru-RU" dirty="0" smtClean="0"/>
              <a:t>Б. Инерция</a:t>
            </a:r>
          </a:p>
          <a:p>
            <a:r>
              <a:rPr lang="ru-RU" dirty="0" smtClean="0"/>
              <a:t>В. Движение</a:t>
            </a:r>
          </a:p>
          <a:p>
            <a:r>
              <a:rPr lang="ru-RU" dirty="0" smtClean="0"/>
              <a:t>Г. Покой</a:t>
            </a:r>
          </a:p>
          <a:p>
            <a:r>
              <a:rPr lang="ru-RU" dirty="0" smtClean="0"/>
              <a:t>Д. Свободное падение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 –  А</a:t>
            </a:r>
          </a:p>
          <a:p>
            <a:r>
              <a:rPr lang="ru-RU" dirty="0" smtClean="0"/>
              <a:t>2 –  Г</a:t>
            </a:r>
          </a:p>
          <a:p>
            <a:r>
              <a:rPr lang="ru-RU" dirty="0" smtClean="0"/>
              <a:t>3 –  Д</a:t>
            </a:r>
          </a:p>
          <a:p>
            <a:r>
              <a:rPr lang="ru-RU" dirty="0" smtClean="0"/>
              <a:t>4 –  Б</a:t>
            </a:r>
          </a:p>
          <a:p>
            <a:r>
              <a:rPr lang="ru-RU" dirty="0" smtClean="0"/>
              <a:t>5 –  В</a:t>
            </a:r>
          </a:p>
          <a:p>
            <a:r>
              <a:rPr lang="ru-RU" dirty="0" smtClean="0"/>
              <a:t>6 –  Г</a:t>
            </a:r>
          </a:p>
          <a:p>
            <a:r>
              <a:rPr lang="ru-RU" dirty="0" smtClean="0"/>
              <a:t>7 –  В</a:t>
            </a:r>
          </a:p>
          <a:p>
            <a:r>
              <a:rPr lang="ru-RU" dirty="0" smtClean="0"/>
              <a:t>8 -   Б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263</Words>
  <Application>Microsoft Office PowerPoint</Application>
  <PresentationFormat>Экран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1. Какое из пяти слов обозначает физическое тело?</vt:lpstr>
      <vt:lpstr>2. Какое из пяти слов обозначает физическую величину?</vt:lpstr>
      <vt:lpstr>3. Какое из пяти слов обозначает физическое явление? </vt:lpstr>
      <vt:lpstr>4. Какое из пяти слов обозначает единицу физической величины?</vt:lpstr>
      <vt:lpstr>5. Какая единица является основной единицей длины в Международной системе?</vt:lpstr>
      <vt:lpstr>6. Какая физическая величина равна отношению массы тела к его объему?</vt:lpstr>
      <vt:lpstr>7. Как взаимодействуют между собой молекулы любого вещества?</vt:lpstr>
      <vt:lpstr>8. Как называется явление сохранения скорости движения тела при отсутствии действия на него других тел?</vt:lpstr>
      <vt:lpstr>ОТВЕТЫ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Какое из пяти слов обозначает физическое тело?</dc:title>
  <dc:creator>Лёха</dc:creator>
  <cp:lastModifiedBy>Лёха</cp:lastModifiedBy>
  <cp:revision>4</cp:revision>
  <dcterms:created xsi:type="dcterms:W3CDTF">2009-02-25T20:21:15Z</dcterms:created>
  <dcterms:modified xsi:type="dcterms:W3CDTF">2009-02-25T20:53:36Z</dcterms:modified>
</cp:coreProperties>
</file>