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A7293B-AD16-4204-A4C8-5BEABF9B7C69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B1B59D-5585-4D28-B3C3-996FEA675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1B59D-5585-4D28-B3C3-996FEA6754C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1B59D-5585-4D28-B3C3-996FEA6754C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DB84D-A582-430A-9E76-0F7D6D2708A4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9065-0EB7-4417-8232-9D241090C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DB84D-A582-430A-9E76-0F7D6D2708A4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9065-0EB7-4417-8232-9D241090C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DB84D-A582-430A-9E76-0F7D6D2708A4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9065-0EB7-4417-8232-9D241090C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DB84D-A582-430A-9E76-0F7D6D2708A4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9065-0EB7-4417-8232-9D241090C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DB84D-A582-430A-9E76-0F7D6D2708A4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9065-0EB7-4417-8232-9D241090C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DB84D-A582-430A-9E76-0F7D6D2708A4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9065-0EB7-4417-8232-9D241090C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DB84D-A582-430A-9E76-0F7D6D2708A4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9065-0EB7-4417-8232-9D241090C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DB84D-A582-430A-9E76-0F7D6D2708A4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9065-0EB7-4417-8232-9D241090C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DB84D-A582-430A-9E76-0F7D6D2708A4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9065-0EB7-4417-8232-9D241090C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DB84D-A582-430A-9E76-0F7D6D2708A4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9065-0EB7-4417-8232-9D241090C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DB84D-A582-430A-9E76-0F7D6D2708A4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89065-0EB7-4417-8232-9D241090C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DB84D-A582-430A-9E76-0F7D6D2708A4}" type="datetimeFigureOut">
              <a:rPr lang="ru-RU" smtClean="0"/>
              <a:pPr/>
              <a:t>13.03.2011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89065-0EB7-4417-8232-9D241090C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2357453"/>
          </a:xfrm>
        </p:spPr>
        <p:txBody>
          <a:bodyPr/>
          <a:lstStyle/>
          <a:p>
            <a:r>
              <a:rPr lang="ru-RU" b="1" dirty="0" smtClean="0"/>
              <a:t>1. Импульс фотона имеет наибольшее значение в диапазоне частот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500306"/>
            <a:ext cx="9144000" cy="41434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инфракрасного излучения</a:t>
            </a:r>
          </a:p>
          <a:p>
            <a:pPr marL="514350" indent="-514350">
              <a:buAutoNum type="arabicParenR"/>
            </a:pPr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видимого излучения</a:t>
            </a:r>
          </a:p>
          <a:p>
            <a:pPr marL="514350" indent="-514350">
              <a:buAutoNum type="arabicParenR"/>
            </a:pPr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ультрафиолетового излучения</a:t>
            </a:r>
          </a:p>
          <a:p>
            <a:pPr marL="514350" indent="-514350">
              <a:buAutoNum type="arabicParenR"/>
            </a:pPr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рентгеновского излучения</a:t>
            </a:r>
            <a:endParaRPr lang="ru-RU" sz="4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72518" cy="116205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2. Чем объясняется радужная окраска мыльного пузыря?</a:t>
            </a:r>
            <a:endParaRPr lang="ru-RU" sz="4000" dirty="0"/>
          </a:p>
        </p:txBody>
      </p:sp>
      <p:pic>
        <p:nvPicPr>
          <p:cNvPr id="7" name="Содержимое 6" descr="DSC06128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143504" y="1428736"/>
            <a:ext cx="3857652" cy="3687777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14282" y="1435100"/>
            <a:ext cx="4857784" cy="520861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42900" indent="-342900" algn="ctr">
              <a:buAutoNum type="arabicParenR"/>
            </a:pPr>
            <a:r>
              <a:rPr lang="ru-RU" sz="3200" b="1" dirty="0" smtClean="0"/>
              <a:t>мыльная пена была получена из мыла разных цветов</a:t>
            </a:r>
          </a:p>
          <a:p>
            <a:pPr marL="342900" indent="-342900" algn="ctr">
              <a:buAutoNum type="arabicParenR"/>
            </a:pPr>
            <a:r>
              <a:rPr lang="ru-RU" sz="3200" b="1" dirty="0" smtClean="0"/>
              <a:t>в нем отражаются окружающие предметы</a:t>
            </a:r>
          </a:p>
          <a:p>
            <a:pPr marL="342900" indent="-342900" algn="ctr">
              <a:buAutoNum type="arabicParenR"/>
            </a:pPr>
            <a:r>
              <a:rPr lang="ru-RU" sz="3200" b="1" dirty="0" smtClean="0"/>
              <a:t>наблюдается явление интерференции света в тонких пленках</a:t>
            </a:r>
          </a:p>
          <a:p>
            <a:pPr marL="342900" indent="-342900" algn="ctr">
              <a:buAutoNum type="arabicParenR"/>
            </a:pPr>
            <a:r>
              <a:rPr lang="ru-RU" sz="3200" b="1" dirty="0" smtClean="0"/>
              <a:t>это эффект специальной подсветки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571744"/>
          </a:xfrm>
        </p:spPr>
        <p:txBody>
          <a:bodyPr>
            <a:normAutofit/>
          </a:bodyPr>
          <a:lstStyle/>
          <a:p>
            <a:r>
              <a:rPr lang="ru-RU" b="1" dirty="0" smtClean="0"/>
              <a:t>3</a:t>
            </a:r>
            <a:r>
              <a:rPr lang="ru-RU" dirty="0" smtClean="0"/>
              <a:t>. </a:t>
            </a:r>
            <a:r>
              <a:rPr lang="ru-RU" b="1" dirty="0" smtClean="0"/>
              <a:t>Электромагнитные излучения волн различной длины отличаются друг от друга тем, что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14282" y="2500306"/>
            <a:ext cx="8786874" cy="414340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AutoNum type="arabicParenR"/>
            </a:pPr>
            <a:r>
              <a:rPr lang="ru-RU" b="1" dirty="0" smtClean="0">
                <a:solidFill>
                  <a:srgbClr val="002060"/>
                </a:solidFill>
              </a:rPr>
              <a:t>имеют разную частоту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rgbClr val="002060"/>
                </a:solidFill>
              </a:rPr>
              <a:t>с различной скоростью распространяются в вакууме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rgbClr val="002060"/>
                </a:solidFill>
              </a:rPr>
              <a:t>одни являются продольными, другие – поперечными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rgbClr val="002060"/>
                </a:solidFill>
              </a:rPr>
              <a:t>одни обладают способностью к дифракции, другие - нет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58204" cy="116205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4. Какое явление изображено на представленной фотографии?</a:t>
            </a:r>
            <a:endParaRPr lang="ru-RU" sz="4400" dirty="0"/>
          </a:p>
        </p:txBody>
      </p:sp>
      <p:pic>
        <p:nvPicPr>
          <p:cNvPr id="7" name="Содержимое 6" descr="x_7ae2d152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000496" y="2285992"/>
            <a:ext cx="4686304" cy="4214842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0" y="1571612"/>
            <a:ext cx="3929058" cy="528638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42900" indent="-342900" algn="ctr">
              <a:buAutoNum type="arabicParenR"/>
            </a:pPr>
            <a:r>
              <a:rPr lang="ru-RU" sz="3600" b="1" dirty="0" smtClean="0"/>
              <a:t>дифракция света</a:t>
            </a:r>
          </a:p>
          <a:p>
            <a:pPr marL="342900" indent="-342900" algn="ctr">
              <a:buAutoNum type="arabicParenR"/>
            </a:pPr>
            <a:r>
              <a:rPr lang="ru-RU" sz="3600" b="1" dirty="0" smtClean="0"/>
              <a:t>интерференция света</a:t>
            </a:r>
          </a:p>
          <a:p>
            <a:pPr marL="342900" indent="-342900" algn="ctr">
              <a:buAutoNum type="arabicParenR"/>
            </a:pPr>
            <a:r>
              <a:rPr lang="ru-RU" sz="3600" b="1" dirty="0" smtClean="0"/>
              <a:t>полное внутреннее отражение света</a:t>
            </a:r>
          </a:p>
          <a:p>
            <a:pPr marL="342900" indent="-342900" algn="ctr">
              <a:buAutoNum type="arabicParenR"/>
            </a:pPr>
            <a:r>
              <a:rPr lang="ru-RU" sz="3600" b="1" dirty="0" smtClean="0"/>
              <a:t>поляризация света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58204" cy="1162050"/>
          </a:xfrm>
        </p:spPr>
        <p:txBody>
          <a:bodyPr>
            <a:noAutofit/>
          </a:bodyPr>
          <a:lstStyle/>
          <a:p>
            <a:pPr algn="ctr"/>
            <a:r>
              <a:rPr lang="ru-RU" sz="4400" dirty="0"/>
              <a:t>5</a:t>
            </a:r>
            <a:r>
              <a:rPr lang="ru-RU" sz="4400" dirty="0" smtClean="0"/>
              <a:t>. Какое явление изображено на представленной фотографии?</a:t>
            </a:r>
            <a:endParaRPr lang="ru-RU" sz="4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0" y="1571612"/>
            <a:ext cx="3929058" cy="528638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42900" indent="-342900" algn="ctr">
              <a:buAutoNum type="arabicParenR"/>
            </a:pPr>
            <a:r>
              <a:rPr lang="ru-RU" sz="3600" b="1" dirty="0" smtClean="0"/>
              <a:t>дифракция света</a:t>
            </a:r>
          </a:p>
          <a:p>
            <a:pPr marL="342900" indent="-342900" algn="ctr">
              <a:buAutoNum type="arabicParenR"/>
            </a:pPr>
            <a:r>
              <a:rPr lang="ru-RU" sz="3600" b="1" dirty="0" smtClean="0"/>
              <a:t>интерференция света</a:t>
            </a:r>
          </a:p>
          <a:p>
            <a:pPr marL="342900" indent="-342900" algn="ctr">
              <a:buAutoNum type="arabicParenR"/>
            </a:pPr>
            <a:r>
              <a:rPr lang="ru-RU" sz="3600" b="1" dirty="0" smtClean="0"/>
              <a:t>полное внутреннее отражение света</a:t>
            </a:r>
          </a:p>
          <a:p>
            <a:pPr marL="342900" indent="-342900" algn="ctr">
              <a:buAutoNum type="arabicParenR"/>
            </a:pPr>
            <a:r>
              <a:rPr lang="ru-RU" sz="3600" b="1" dirty="0" smtClean="0"/>
              <a:t>поляризация света</a:t>
            </a:r>
            <a:endParaRPr lang="ru-RU" sz="3600" b="1" dirty="0"/>
          </a:p>
        </p:txBody>
      </p:sp>
      <p:pic>
        <p:nvPicPr>
          <p:cNvPr id="8" name="Содержимое 7" descr="x_68e1281c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4071934" y="1643050"/>
            <a:ext cx="4857784" cy="46434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1448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6. Почему Солнце на закате имеет красный цвет? С каким явлением это связано?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785926"/>
            <a:ext cx="9144000" cy="507207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14350" indent="-514350" algn="ctr">
              <a:buAutoNum type="arabicParenR"/>
            </a:pPr>
            <a:r>
              <a:rPr lang="ru-RU" sz="3800" b="1" dirty="0" smtClean="0">
                <a:solidFill>
                  <a:schemeClr val="tx2">
                    <a:lumMod val="75000"/>
                  </a:schemeClr>
                </a:solidFill>
              </a:rPr>
              <a:t>с явлением дифракции света</a:t>
            </a:r>
          </a:p>
          <a:p>
            <a:pPr marL="514350" indent="-514350" algn="ctr">
              <a:buAutoNum type="arabicParenR"/>
            </a:pPr>
            <a:r>
              <a:rPr lang="ru-RU" sz="3800" b="1" dirty="0" smtClean="0">
                <a:solidFill>
                  <a:schemeClr val="tx2">
                    <a:lumMod val="75000"/>
                  </a:schemeClr>
                </a:solidFill>
              </a:rPr>
              <a:t>с явлением дисперсии света в веществе</a:t>
            </a:r>
          </a:p>
          <a:p>
            <a:pPr marL="514350" indent="-514350" algn="ctr">
              <a:buAutoNum type="arabicParenR"/>
            </a:pPr>
            <a:r>
              <a:rPr lang="ru-RU" sz="3800" b="1" dirty="0" smtClean="0">
                <a:solidFill>
                  <a:schemeClr val="tx2">
                    <a:lumMod val="75000"/>
                  </a:schemeClr>
                </a:solidFill>
              </a:rPr>
              <a:t>с явлением преломления света на границе двух сред</a:t>
            </a:r>
          </a:p>
          <a:p>
            <a:pPr marL="514350" indent="-514350" algn="ctr">
              <a:buAutoNum type="arabicParenR"/>
            </a:pPr>
            <a:r>
              <a:rPr lang="ru-RU" sz="3800" b="1" dirty="0" smtClean="0">
                <a:solidFill>
                  <a:schemeClr val="tx2">
                    <a:lumMod val="75000"/>
                  </a:schemeClr>
                </a:solidFill>
              </a:rPr>
              <a:t>с преимущественным рассеянием земной атмосферой лучей синего цвета </a:t>
            </a:r>
            <a:endParaRPr lang="ru-RU" sz="3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401080" cy="11620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7200" b="1" i="1" u="sng" dirty="0" smtClean="0"/>
              <a:t>ОТВЕТЫ:</a:t>
            </a:r>
            <a:endParaRPr lang="ru-RU" sz="7200" b="1" i="1" u="sng" dirty="0"/>
          </a:p>
        </p:txBody>
      </p:sp>
      <p:pic>
        <p:nvPicPr>
          <p:cNvPr id="4" name="Содержимое 3" descr="m_ca8e9e3e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29256" y="1714488"/>
            <a:ext cx="3500462" cy="3643338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2000232" y="1714488"/>
            <a:ext cx="3071834" cy="478634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4800" b="1" dirty="0" smtClean="0"/>
              <a:t>1 – 4</a:t>
            </a:r>
          </a:p>
          <a:p>
            <a:pPr algn="ctr"/>
            <a:r>
              <a:rPr lang="ru-RU" sz="4800" b="1" dirty="0" smtClean="0"/>
              <a:t>2 – 3</a:t>
            </a:r>
          </a:p>
          <a:p>
            <a:pPr algn="ctr"/>
            <a:r>
              <a:rPr lang="ru-RU" sz="4800" b="1" dirty="0" smtClean="0"/>
              <a:t>3 – 1</a:t>
            </a:r>
          </a:p>
          <a:p>
            <a:pPr algn="ctr"/>
            <a:r>
              <a:rPr lang="ru-RU" sz="4800" b="1" dirty="0" smtClean="0"/>
              <a:t>4 – 3</a:t>
            </a:r>
          </a:p>
          <a:p>
            <a:pPr algn="ctr"/>
            <a:r>
              <a:rPr lang="ru-RU" sz="4800" b="1" dirty="0" smtClean="0"/>
              <a:t>5 – 1</a:t>
            </a:r>
          </a:p>
          <a:p>
            <a:pPr algn="ctr"/>
            <a:r>
              <a:rPr lang="ru-RU" sz="4800" b="1" dirty="0" smtClean="0"/>
              <a:t> 6 – 4</a:t>
            </a:r>
          </a:p>
          <a:p>
            <a:pPr algn="ctr"/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193</Words>
  <Application>Microsoft Office PowerPoint</Application>
  <PresentationFormat>Экран (4:3)</PresentationFormat>
  <Paragraphs>39</Paragraphs>
  <Slides>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1. Импульс фотона имеет наибольшее значение в диапазоне частот</vt:lpstr>
      <vt:lpstr>2. Чем объясняется радужная окраска мыльного пузыря?</vt:lpstr>
      <vt:lpstr>3. Электромагнитные излучения волн различной длины отличаются друг от друга тем, что</vt:lpstr>
      <vt:lpstr>4. Какое явление изображено на представленной фотографии?</vt:lpstr>
      <vt:lpstr>5. Какое явление изображено на представленной фотографии?</vt:lpstr>
      <vt:lpstr>6. Почему Солнце на закате имеет красный цвет? С каким явлением это связано?</vt:lpstr>
      <vt:lpstr>ОТВЕТЫ: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Импульс фотона имеет наибольшее значение в диапазоне частот</dc:title>
  <dc:creator>Admin</dc:creator>
  <cp:lastModifiedBy>Admin</cp:lastModifiedBy>
  <cp:revision>7</cp:revision>
  <dcterms:created xsi:type="dcterms:W3CDTF">2010-02-18T19:21:52Z</dcterms:created>
  <dcterms:modified xsi:type="dcterms:W3CDTF">2011-03-13T19:00:02Z</dcterms:modified>
</cp:coreProperties>
</file>