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080625" cy="7559675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170" y="-84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B0876E36-6B1A-4895-8F95-F67EE8AC5A06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276920" y="1091519"/>
            <a:ext cx="4798800" cy="3933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1137600" y="5407200"/>
            <a:ext cx="5083200" cy="43660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54100" y="1092200"/>
            <a:ext cx="5243513" cy="39322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54100" y="1092200"/>
            <a:ext cx="5243513" cy="39322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366440"/>
          </a:xfrm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054100" y="1092200"/>
            <a:ext cx="5243513" cy="39322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37600" y="5407200"/>
            <a:ext cx="5083200" cy="427608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7725" y="627063"/>
            <a:ext cx="2151063" cy="67500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627063"/>
            <a:ext cx="6303962" cy="67500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2387600"/>
            <a:ext cx="4227512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1275" y="2387600"/>
            <a:ext cx="4227513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48399"/>
            <a:ext cx="613080" cy="5511240"/>
          </a:xfrm>
          <a:prstGeom prst="rect">
            <a:avLst/>
          </a:prstGeom>
          <a:solidFill>
            <a:srgbClr val="DC2300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ru-RU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7120" y="0"/>
            <a:ext cx="9362520" cy="1918079"/>
          </a:xfrm>
          <a:prstGeom prst="rect">
            <a:avLst/>
          </a:prstGeom>
          <a:solidFill>
            <a:srgbClr val="00FF00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ru-RU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740879" y="627480"/>
            <a:ext cx="860796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740879" y="2387880"/>
            <a:ext cx="8607960" cy="49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ru-RU" sz="28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ru-RU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-360" y="1905120"/>
            <a:ext cx="10080000" cy="195840"/>
          </a:xfrm>
          <a:prstGeom prst="rect">
            <a:avLst/>
          </a:prstGeom>
          <a:solidFill>
            <a:srgbClr val="999999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ru-RU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920" y="-360"/>
            <a:ext cx="182520" cy="7560000"/>
          </a:xfrm>
          <a:prstGeom prst="rect">
            <a:avLst/>
          </a:prstGeom>
          <a:solidFill>
            <a:srgbClr val="999999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ru-RU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hangingPunct="0">
        <a:tabLst/>
        <a:defRPr lang="ru-RU" sz="4400" b="0" i="0" u="none" strike="noStrike" kern="1200">
          <a:ln>
            <a:noFill/>
          </a:ln>
          <a:latin typeface="Arial" pitchFamily="18"/>
          <a:cs typeface="Tahoma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ru-RU" sz="3200" b="0" i="0" u="none" strike="noStrike" kern="1200">
          <a:ln>
            <a:noFill/>
          </a:ln>
          <a:latin typeface="Arial" pitchFamily="18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/wiki/%25D0%25AD%25D0%25BB%25D0%25B5%25D0%25BA%25D1%2582%25D1%2580%25D0%25B8%25D1%2587%25D0%25B5%25D1%2581%25D0%25BA%25D0%25B0%25D1%258F_%25D0%25BC%25D0%25B0%25D1%2588%25D0%25B8%25D0%25BD%25D0%25B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2726" y="3193920"/>
            <a:ext cx="7674033" cy="88718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54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ЭЛЕКТРОДВИГАТЕЛИ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31320" y="4650120"/>
            <a:ext cx="3613679" cy="1901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Работу выполнили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учащиеся  9  «А» класса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Хянин Илья и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Лаппо Алексей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22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88239" y="6569279"/>
            <a:ext cx="2535120" cy="8636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п. УСВЯТЫ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   2010 год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5240" y="281520"/>
            <a:ext cx="7511760" cy="14576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ЭЛЕКТРОДВИГАТЕЛИ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32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МОГУТ БЫТЬ УСТРОЕНЫ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1866239" y="3053160"/>
            <a:ext cx="2644200" cy="2633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 cstate="email">
            <a:alphaModFix/>
            <a:lum/>
          </a:blip>
          <a:srcRect/>
          <a:stretch>
            <a:fillRect/>
          </a:stretch>
        </p:blipFill>
        <p:spPr>
          <a:xfrm>
            <a:off x="6334920" y="3056400"/>
            <a:ext cx="2517480" cy="2700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1176840" y="2409480"/>
            <a:ext cx="1666800" cy="1554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/>
          <p:cNvPicPr>
            <a:picLocks noChangeAspect="1"/>
          </p:cNvPicPr>
          <p:nvPr/>
        </p:nvPicPr>
        <p:blipFill>
          <a:blip r:embed="rId4" cstate="email">
            <a:alphaModFix/>
            <a:lum/>
          </a:blip>
          <a:srcRect/>
          <a:stretch>
            <a:fillRect/>
          </a:stretch>
        </p:blipFill>
        <p:spPr>
          <a:xfrm>
            <a:off x="3406320" y="2402280"/>
            <a:ext cx="1762199" cy="160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5" cstate="email">
            <a:alphaModFix/>
            <a:lum/>
          </a:blip>
          <a:srcRect/>
          <a:stretch>
            <a:fillRect/>
          </a:stretch>
        </p:blipFill>
        <p:spPr>
          <a:xfrm>
            <a:off x="7914239" y="2493360"/>
            <a:ext cx="1722960" cy="154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6" cstate="email">
            <a:alphaModFix/>
            <a:lum/>
          </a:blip>
          <a:srcRect/>
          <a:stretch>
            <a:fillRect/>
          </a:stretch>
        </p:blipFill>
        <p:spPr>
          <a:xfrm>
            <a:off x="1288800" y="4916520"/>
            <a:ext cx="1974960" cy="177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7" cstate="email">
            <a:alphaModFix/>
            <a:lum/>
          </a:blip>
          <a:srcRect/>
          <a:stretch>
            <a:fillRect/>
          </a:stretch>
        </p:blipFill>
        <p:spPr>
          <a:xfrm>
            <a:off x="4216320" y="4594680"/>
            <a:ext cx="2409119" cy="2269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"/>
          <p:cNvPicPr>
            <a:picLocks noChangeAspect="1"/>
          </p:cNvPicPr>
          <p:nvPr/>
        </p:nvPicPr>
        <p:blipFill>
          <a:blip r:embed="rId8" cstate="email">
            <a:alphaModFix/>
            <a:lum/>
          </a:blip>
          <a:srcRect/>
          <a:stretch>
            <a:fillRect/>
          </a:stretch>
        </p:blipFill>
        <p:spPr>
          <a:xfrm>
            <a:off x="7298280" y="4751640"/>
            <a:ext cx="2218680" cy="20422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653119" y="367920"/>
            <a:ext cx="4676400" cy="14576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МОДИФИКАЦИИ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32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ЭЛЕКТРОДВИГАТЕЛЕЙ</a:t>
            </a:r>
          </a:p>
        </p:txBody>
      </p:sp>
      <p:pic>
        <p:nvPicPr>
          <p:cNvPr id="9" name=""/>
          <p:cNvPicPr>
            <a:picLocks noChangeAspect="1"/>
          </p:cNvPicPr>
          <p:nvPr/>
        </p:nvPicPr>
        <p:blipFill>
          <a:blip r:embed="rId9" cstate="email">
            <a:alphaModFix/>
            <a:lum/>
          </a:blip>
          <a:srcRect/>
          <a:stretch>
            <a:fillRect/>
          </a:stretch>
        </p:blipFill>
        <p:spPr>
          <a:xfrm>
            <a:off x="5761080" y="2502360"/>
            <a:ext cx="1676879" cy="1616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4840" y="2311200"/>
            <a:ext cx="8082360" cy="14148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Полученную механическую энергию можно использовать, приводя в движение механизмы.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2880" y="630360"/>
            <a:ext cx="7678800" cy="54612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ПРИМЕНЕНИЕ ЭЛЕКТРОДВИГАТЕЛЕЙ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1736999" y="3291839"/>
            <a:ext cx="5484960" cy="4078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7039" y="966600"/>
            <a:ext cx="7678800" cy="54612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ПРИМЕНЕНИЕ ЭЛЕКТРОДВИГАТЕЛЕЙ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8400" y="2563560"/>
            <a:ext cx="7409879" cy="4302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БЫТОВЫЕ      ЭЛЕКТРОПРИБОРЫ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840599" y="3179880"/>
            <a:ext cx="3851999" cy="4118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 cstate="email">
            <a:alphaModFix/>
            <a:lum/>
          </a:blip>
          <a:srcRect/>
          <a:stretch>
            <a:fillRect/>
          </a:stretch>
        </p:blipFill>
        <p:spPr>
          <a:xfrm>
            <a:off x="6241680" y="3291839"/>
            <a:ext cx="3563280" cy="397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5" cstate="email">
            <a:alphaModFix/>
            <a:lum/>
          </a:blip>
          <a:srcRect/>
          <a:stretch>
            <a:fillRect/>
          </a:stretch>
        </p:blipFill>
        <p:spPr>
          <a:xfrm>
            <a:off x="2768040" y="3011760"/>
            <a:ext cx="4221360" cy="413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3480" y="2829240"/>
            <a:ext cx="3690360" cy="321515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 СПАСИБО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4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      ЗА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4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ВНИМАНИЕ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2359" y="406080"/>
            <a:ext cx="9062640" cy="6022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6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      ЭЛЕКТРИЧЕСКИЙ   ДВИГАТЕЛЬ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8359" y="2381399"/>
            <a:ext cx="8866800" cy="46224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1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Электрический двигатель</a:t>
            </a:r>
            <a:r>
              <a:rPr lang="en-US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 — это </a:t>
            </a:r>
            <a:r>
              <a:rPr lang="en-US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  <a:hlinkClick r:id="rId3" action="ppaction://hlinkfile"/>
              </a:rPr>
              <a:t>электрическая машина</a:t>
            </a:r>
            <a:r>
              <a:rPr lang="en-US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, в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2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которой электрическая энергия преобразуется в механическую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4" cstate="email">
            <a:alphaModFix/>
            <a:lum/>
          </a:blip>
          <a:srcRect/>
          <a:stretch>
            <a:fillRect/>
          </a:stretch>
        </p:blipFill>
        <p:spPr>
          <a:xfrm>
            <a:off x="2955599" y="3424680"/>
            <a:ext cx="4692240" cy="3396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640" y="2297520"/>
            <a:ext cx="8740440" cy="200775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Электрический</a:t>
            </a:r>
            <a:r>
              <a:rPr lang="en-US" sz="22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</a:t>
            </a:r>
            <a:r>
              <a:rPr lang="en-US" sz="22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двигатель</a:t>
            </a:r>
            <a:r>
              <a:rPr lang="en-US" sz="22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 </a:t>
            </a:r>
            <a:r>
              <a:rPr lang="en-US" sz="22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состоит</a:t>
            </a:r>
            <a:r>
              <a:rPr lang="en-US" sz="22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</a:t>
            </a:r>
            <a:r>
              <a:rPr lang="en-US" sz="22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из</a:t>
            </a:r>
            <a:endParaRPr lang="en-US" sz="2200" b="0" i="0" u="none" strike="noStrike" kern="1200" dirty="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3200" b="0" i="0" u="sng" strike="noStrike" kern="1200" dirty="0">
              <a:ln>
                <a:noFill/>
              </a:ln>
              <a:uFillTx/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200" b="0" i="0" u="sng" strike="noStrike" kern="1200" dirty="0" err="1" smtClean="0">
                <a:ln>
                  <a:noFill/>
                </a:ln>
                <a:uFillTx/>
                <a:latin typeface="Arial" pitchFamily="18"/>
                <a:ea typeface="MS Gothic" pitchFamily="2"/>
                <a:cs typeface="Tahoma" pitchFamily="2"/>
              </a:rPr>
              <a:t>cтатора</a:t>
            </a:r>
            <a:r>
              <a:rPr lang="en-US" sz="3200" b="0" i="0" u="sng" strike="noStrike" kern="1200" dirty="0" smtClean="0">
                <a:ln>
                  <a:noFill/>
                </a:ln>
                <a:uFillTx/>
                <a:latin typeface="Arial" pitchFamily="18"/>
                <a:ea typeface="MS Gothic" pitchFamily="2"/>
                <a:cs typeface="Tahoma" pitchFamily="2"/>
              </a:rPr>
              <a:t> </a:t>
            </a:r>
            <a:r>
              <a:rPr lang="en-US" sz="2200" b="0" i="0" u="none" strike="noStrike" kern="1200" dirty="0" smtClean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(</a:t>
            </a:r>
            <a:r>
              <a:rPr lang="en-US" sz="22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неподвижной</a:t>
            </a:r>
            <a:r>
              <a:rPr lang="en-US" sz="22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</a:t>
            </a:r>
            <a:r>
              <a:rPr lang="en-US" sz="22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части</a:t>
            </a:r>
            <a:r>
              <a:rPr lang="en-US" sz="22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)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200" b="0" i="0" u="none" strike="noStrike" kern="1200" dirty="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0800" y="574200"/>
            <a:ext cx="6723360" cy="11142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6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СОСТАВНЫЕ ЧАСТИ ЭЛЕКТРОДВИГАТЕЛЯ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5925240" y="2815560"/>
            <a:ext cx="3221640" cy="280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8400" y="308160"/>
            <a:ext cx="8628840" cy="13384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6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СОСТАВНЫЕ ЧАСТИ ЭЛЕКТРОДВИГАТЕЛЯ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8800" y="2591640"/>
            <a:ext cx="3873600" cy="4302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400" b="0" i="0" u="sng" strike="noStrike" kern="1200">
                <a:ln>
                  <a:noFill/>
                </a:ln>
                <a:uFillTx/>
                <a:latin typeface="Arial" pitchFamily="18"/>
                <a:ea typeface="MS Gothic" pitchFamily="2"/>
                <a:cs typeface="Tahoma" pitchFamily="2"/>
              </a:rPr>
              <a:t>ротора </a:t>
            </a:r>
            <a:r>
              <a:rPr lang="ru-RU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(подвижной части)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90880" y="2143440"/>
            <a:ext cx="5016240" cy="10234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Электрический двигатель  состоит из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2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2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08559" y="4104360"/>
            <a:ext cx="14040" cy="4334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5891760" y="3690360"/>
            <a:ext cx="3228840" cy="3109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279" y="2465640"/>
            <a:ext cx="8978760" cy="228312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В </a:t>
            </a:r>
            <a:r>
              <a:rPr lang="en-US" sz="3200" b="0" i="0" u="sng" strike="noStrike" kern="1200">
                <a:ln>
                  <a:noFill/>
                </a:ln>
                <a:uFillTx/>
                <a:latin typeface="Arial" pitchFamily="18"/>
                <a:ea typeface="MS Gothic" pitchFamily="2"/>
                <a:cs typeface="Tahoma" pitchFamily="2"/>
              </a:rPr>
              <a:t>статоре</a:t>
            </a:r>
            <a:r>
              <a:rPr lang="en-US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уложена обмотка, по которой, создав напряжение, идёт электрический ток.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16880" y="546480"/>
            <a:ext cx="6373080" cy="1001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ПРИНЦИП   РАБОТЫ  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ЭЛЕКТРОДВИГАТЕЛЯ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3403800" y="3697920"/>
            <a:ext cx="3445920" cy="296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6760" y="672480"/>
            <a:ext cx="4484520" cy="1001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ПРИНЦИП   РАБОТЫ  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ЭЛЕКТРОДВИГАТЕЛЯ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60720" y="2521440"/>
            <a:ext cx="8432280" cy="178956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Этот ток возбуждает магнитное поле машины, которое, в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свою очередь, приводит в движение подвижную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часть(ротор/якорь).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5891399" y="3690360"/>
            <a:ext cx="3228840" cy="3109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7280" y="658440"/>
            <a:ext cx="4484520" cy="1001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ПРИНЦИП   РАБОТЫ  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ЭЛЕКТРОДВИГАТЕЛЯ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8559" y="2255400"/>
            <a:ext cx="8124120" cy="144971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Взаимодействие магнитного поля статора и электрического поля ротора создает вращающий момент, именно он и является причиной вращения ротора двигателя.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4209120" y="3824279"/>
            <a:ext cx="2962439" cy="2955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6999" y="672480"/>
            <a:ext cx="4484520" cy="1001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ПРИНЦИП   РАБОТЫ  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ЭЛЕКТРОДВИГАТЕЛЯ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0480" y="2353320"/>
            <a:ext cx="8852760" cy="1442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Ctr="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Происходит преобразование электрической энергии, подаваемое на обмотку возбуждения, в механическую (кинетическую) энергию вращения.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1519919" y="3929040"/>
            <a:ext cx="2570400" cy="2416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 cstate="email">
            <a:alphaModFix/>
            <a:lum/>
          </a:blip>
          <a:srcRect/>
          <a:stretch>
            <a:fillRect/>
          </a:stretch>
        </p:blipFill>
        <p:spPr>
          <a:xfrm>
            <a:off x="6093359" y="3978360"/>
            <a:ext cx="2675520" cy="247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 cstate="email">
            <a:alphaModFix/>
            <a:lum/>
          </a:blip>
          <a:srcRect/>
          <a:stretch>
            <a:fillRect/>
          </a:stretch>
        </p:blipFill>
        <p:spPr>
          <a:xfrm>
            <a:off x="2143440" y="2185200"/>
            <a:ext cx="5714640" cy="5224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ndo_gree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169</Words>
  <Application>Microsoft Office PowerPoint</Application>
  <PresentationFormat>Экран (4:3)</PresentationFormat>
  <Paragraphs>51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mondo_green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20</cp:revision>
  <dcterms:created xsi:type="dcterms:W3CDTF">2010-04-08T19:58:50Z</dcterms:created>
  <dcterms:modified xsi:type="dcterms:W3CDTF">2011-03-13T19:30:35Z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Поле 1">
    <vt:lpwstr/>
  </property>
  <property fmtid="{D5CDD505-2E9C-101B-9397-08002B2CF9AE}" pid="3" name="Поле 2">
    <vt:lpwstr/>
  </property>
  <property fmtid="{D5CDD505-2E9C-101B-9397-08002B2CF9AE}" pid="4" name="Поле 3">
    <vt:lpwstr/>
  </property>
  <property fmtid="{D5CDD505-2E9C-101B-9397-08002B2CF9AE}" pid="5" name="Поле 4">
    <vt:lpwstr/>
  </property>
</Properties>
</file>