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77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notesSlides/notesSlide14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7.xml" ContentType="application/vnd.openxmlformats-officedocument.them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  <p:sldMasterId id="2147483662" r:id="rId15"/>
    <p:sldMasterId id="2147483663" r:id="rId16"/>
  </p:sldMasterIdLst>
  <p:notesMasterIdLst>
    <p:notesMasterId r:id="rId33"/>
  </p:notesMasterIdLst>
  <p:sldIdLst>
    <p:sldId id="256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1741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EA08DC7-4657-4AD8-BA1F-511F0DFE56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1CE76A8-F5C3-43CD-9529-85EB0A5020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DEFA99-D5C4-408E-8867-FE644D3BD0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B4A9DAB-7F91-4ECF-9BE1-4BCE935507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CD4F9EF-067C-47CB-9635-DDAAFAFA51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51FF18A-39A0-4982-BC1A-966C8FF0D8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FDFA8EE-1CCB-4F0A-AC9C-78355D9271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18A9002-E2B6-4B3D-9A9B-B7DDFF8151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01619F8-98AF-4F70-A5CE-9D6EF9F52C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262C3C1-BB03-4458-8266-07F07700E0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F18E64-6BBF-4A2E-8A44-30521DDFA4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99DEC85-DEA4-4A15-9007-B387D71246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31763"/>
            <a:ext cx="2055813" cy="5997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31763"/>
            <a:ext cx="6019800" cy="5997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5B708C2-0D6F-4A90-8266-883C09A48D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94677E-8982-4C6F-A2AA-4EF74E2EA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3D57972-7C50-4FF7-AC35-1E6B9A608CE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2DD0FAC-81DD-43E2-BDE9-93682548B64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B2F1406-5E2A-4C30-AFB2-64CB05AEB58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528ABB3-54F1-471F-A359-FCCB81D7038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B68D5C1-DE60-4DDF-80E6-9B2A5823A8C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C744FCE-AED0-4127-81B6-7F1E3EB5591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2F425EE-18DE-4450-A8AD-EE6F94820C7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B7D3412-2603-46CC-BC55-4E02226DDB9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F90D6A3-4F17-424B-B33B-0775635E6CB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CE87D76-E150-4964-9771-3208534E3F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A5EACCF-3D19-42E3-8212-AA47D585093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338"/>
            <a:ext cx="2055813" cy="5969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338"/>
            <a:ext cx="6019800" cy="5969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23775A6-7CD5-4B1C-B6F8-7E7CCDD0FFD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7FFDA56-1B25-42E4-B26C-D9E209DC5A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C854812-0869-4749-AECB-1D64DBBF2E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81E1C56-599A-4B02-B294-0E616A80AA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90AFC7D-6A57-4499-93B2-12D05159BE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4DF1EB3-857D-41BA-B8B2-4243134D4D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D40FE7E-135B-423A-9966-21326363C9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C7552C0-355E-4133-A542-6227D24155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096D3D0-F540-44B4-907B-ABA13E712F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00BC227-92B7-40AF-B7DF-3CE7AA4E37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93A62D6-CFBB-4136-92AA-CCAC1F8E2F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A275345-0008-4BB7-855D-B8B5DABCC6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5813" cy="45291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91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768491D-977A-4002-B2AA-19005E6C14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7770813" cy="18272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243638"/>
            <a:ext cx="2132013" cy="455612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94013" cy="45561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3200" y="6243638"/>
            <a:ext cx="2132013" cy="455612"/>
          </a:xfrm>
        </p:spPr>
        <p:txBody>
          <a:bodyPr/>
          <a:lstStyle>
            <a:lvl1pPr>
              <a:defRPr/>
            </a:lvl1pPr>
          </a:lstStyle>
          <a:p>
            <a:fld id="{AD586DD4-D22D-46F0-955B-E84ACA1ECB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6237ACF-DD30-4C0B-9716-D2714963A2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42FB42-1786-4201-8CD2-BC0639A784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126ABAF-7D13-4144-A381-249C5937B7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100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03558E8-549A-4384-A3C9-70C68E37B6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4F4A085-EAE3-40ED-AE77-D3F5CF2696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3AD6D1D-E246-460A-A8A1-B063817E76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403C1E4-FFC3-4051-93A2-924592DCF4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1B537BF-D0D7-4B01-8C92-B623A39810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1971874-B742-42EE-B140-8BF4E1042B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414B234-775B-4B96-8464-652C012DC9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9F2B476-2FB6-4035-A6B3-2882E58E90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-19050"/>
            <a:ext cx="1941513" cy="61134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-19050"/>
            <a:ext cx="5676900" cy="61134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A0A5C5F-3F99-4524-A0EB-088D21B3AA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047E4FA-84EF-40DC-A301-32F934AE27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A17D5DF-C762-4BF3-87E9-C4DA3AC4B3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5F387CD-C3C6-48B5-9167-CF041960B0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C6FDF01-19C1-4DC7-871B-39EF272A37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5BB8134-E524-4CC4-98B3-F5F797A656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FC814F7-9145-46F2-A16C-DE2E4BCB66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8419226-AD3A-4806-8508-E0E0AD09FF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ACF385D-63BF-44D0-BC70-FBF3E8FD9E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755D9CB-707E-4E95-924E-BA49A3A4EC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06BE836-023D-475B-B9E1-AAD426AACA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A94ACA6-9867-4A34-8BA5-6B36797325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89088"/>
            <a:ext cx="2057400" cy="4537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89088"/>
            <a:ext cx="6019800" cy="4537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A490235-79D6-4177-96B4-044C139B05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14E743F-3CFF-4B9D-8CD9-8DDF290559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60EAAF4-08F5-499A-B073-ABA009BFAB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F0E103A-80E5-4F72-860A-15CEEDDA40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5888" cy="4189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6488" y="1905000"/>
            <a:ext cx="3927475" cy="4189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297F9DF-757C-4061-9D25-524D4FFEEC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C9E0E7F-5A36-401B-A2A5-594C225D6F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C6429D8-5CEE-4A84-BEB1-1619F261FE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F965710-1F21-4B21-8F06-31629E571B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76509F4-3DFB-4338-8C2D-4D4D7CA55F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CC462D5-3E09-43AE-877A-21974D4891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3A5841E-6486-467B-B91D-6014AF4A87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F18DEFA-1F96-4721-8290-C52E43A809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-92075"/>
            <a:ext cx="2095500" cy="61864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92075"/>
            <a:ext cx="6138863" cy="61864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47EA9E6-DBA4-4A34-B323-C8C8083FAE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2075"/>
            <a:ext cx="8383588" cy="21034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5888" cy="41894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6488" y="1905000"/>
            <a:ext cx="3927475" cy="41894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>
          <a:xfrm>
            <a:off x="838200" y="6245225"/>
            <a:ext cx="1900238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>
          <a:xfrm>
            <a:off x="3429000" y="6245225"/>
            <a:ext cx="2894013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>
          <a:xfrm>
            <a:off x="6937375" y="6245225"/>
            <a:ext cx="1900238" cy="474663"/>
          </a:xfrm>
        </p:spPr>
        <p:txBody>
          <a:bodyPr/>
          <a:lstStyle>
            <a:lvl1pPr>
              <a:defRPr/>
            </a:lvl1pPr>
          </a:lstStyle>
          <a:p>
            <a:fld id="{10674F66-B3C8-4F29-AD12-0C6DAB5E2D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4130638-3FF4-4FE3-8C6B-B9C36C1554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7A4F68F-ECF8-4F8C-B0F6-A158A00197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85C7224-3683-48BC-AC5C-DA0A8450EE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1D91E3F-B379-4CEC-85AE-4BE5448FEF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0AE01A7-D997-49E9-B527-18AE68391C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4D5FD61-3B59-4A89-BE2B-3CD507A3EF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ECD5056-02E0-4EAC-8A66-D21AFDF91F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EFB4F7-6A67-4CC6-B2D0-24804EB49E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182F6B4-9A8B-44D6-AC81-841BB0566E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2314E85-BCBA-4DDE-9BE4-3E195F800A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1A4B404-601F-4731-B78C-F3356B617E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6550" y="1600200"/>
            <a:ext cx="2074863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7695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8305437-4178-494D-A478-E59E10DF36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1610AA-4BA8-46F2-A768-EAFE542EC8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FF446E9-56D5-4C88-B7E4-B2A787FE39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72CCB0-ECCB-459A-83F3-D5F1988D1A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0EDC285-01B1-4BAF-A654-95B73B19EC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D2829D2-37C5-408A-AEA7-76EF3FB4F9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0EB7C03-B14E-4ACA-9376-31230449CB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988C89A-E3A2-43C6-9B03-B20BFC8975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E84B450-BEF0-49F2-849E-0AB057B930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554E510-49FD-44B2-8741-CCD242F653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0E481BD-677B-49F0-9DA8-C9C54E0D92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971E07F-6F14-45D8-9597-5E36CC034F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8202D7A-E2EC-4024-B685-3D1E2AFE65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F31B7BB-440F-40DB-9BCA-207EACF947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564C824-7140-43E6-868B-1AA7F297A5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B9B156C-7ADC-4F97-9C9D-8503AECB30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1D2FF69-87EB-4098-80B9-C0F8EBA3B0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9DE8D2D-1F3E-4F10-AD93-91E0426868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30175"/>
            <a:ext cx="2055813" cy="59991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30175"/>
            <a:ext cx="6019800" cy="5999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A639055-927F-443D-BA1B-03E2944A10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CA92BB8-8952-47E5-9BFD-E79A746DF9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D2D82DE-F794-4A29-AF77-066A58E2DC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F0FD54F-F270-4CCB-B32C-B0C1F8F490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EBBE6BD-2D84-4897-B37B-1CFA8D16F6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05681A8-F3F9-4741-8B18-A7431B2AD0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A619C52-09A5-42F4-B3B0-3EBF4C091A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A6C5226-5FEE-4148-A78D-2CD0D8926B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3FD13AB-C52A-402E-9B5A-3F7D5F7105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2567EFB-AC45-468F-B338-F55E032C75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5DBCF6C-AEE0-4CF5-860B-E931A940FF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1F54169-4DF3-40A1-8BBF-FAD2C9EB2B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8631526-63CE-4168-981B-BA7085A738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88AE929-D330-47B6-9F41-F21E091A46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9967391-C0DD-424C-8050-DFD895F4F5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41712AB-D751-4341-9D00-C9E4B0359E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C85685E-3D1E-4327-BD3B-98C3768977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53188E2-3F44-4AEC-B03C-2F3744296A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FBA4555-8212-4940-B99B-19EB07DC3A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1F9C451-2D5E-4354-AC4E-3F786BF166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0CEC068-5AE8-4EA6-9004-449A8A1F80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5BCB7E-BCC3-4267-B03A-8BE51E6A63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522DD33-6B07-4B2C-9CEC-5B28131A63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2300BCF-665C-4297-A43E-2CA708E41B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31763"/>
            <a:ext cx="2055813" cy="5997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31763"/>
            <a:ext cx="6019800" cy="5997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B6C7F6F-45C7-46F0-AD26-FB5F275339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85E4B70-B5A8-4CE0-9700-517D21A422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848079B-9E7D-4088-9D11-C5DADF3465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B9327DC-64C8-486C-815B-16131FBDBD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5CCEDF8-5EA7-4044-AC8A-7B7123BFD1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C5B947F-BE0C-4E7C-8B1B-C0CAC328CE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99948B-6BB1-421A-B5B8-624ED4141C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1F1BF01-584E-4286-8AC3-88C0EF3DD9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6C56D97-85EC-4E3E-AE5A-E6B3A19B03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4CFFBBE-CE3E-4868-AB9E-ACAD4B4473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187FCF5-0A15-40A8-9F80-CC4E1BF2E6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FBD3958-E8B0-4A54-BEE9-A435C06AEF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BE8D0ED-041E-4102-809C-BF5F42C0A1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87F0268E-43A3-47DE-B4BA-D630296DA36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5C48F76-37BF-4355-9E7B-7E5292D9B1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677F018-99FF-4093-AFB7-5A3B2DE64A7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6E5D6D6-0DE5-46AB-98B4-1EC125AD96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32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32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F53AF08A-3954-4939-83CF-5F1D77BD2A5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F0444DB2-B3CE-459A-9301-54673937082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5F92F731-5665-4C2D-8904-173B98784A8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329BA78-DBA4-4051-A8EF-C0A08C44C74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CC640B7-0B8C-448C-AF3E-0D47E1C9BFF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F7BF6E-007D-4AE4-A06B-3E7B8906E87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EDC83AB-4FB1-42F0-A759-8153ACB20A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03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03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F6083D9-2AD6-4A9F-A5AE-940870DED0B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D41FBB1-10FF-45A6-8BC4-D6EE31A4F2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21AEA85-638A-46C5-8A5A-2E37DC16EE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ABEC855-6001-4206-8199-F60317EA7A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80CE1C5-D730-4C88-BCC6-F397E87272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67D5005-F017-4C67-9E17-6285CDED56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FACC1E0-C2FA-49FB-98F7-94968AB726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84F7917-CAAE-425C-AE2B-776497285F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053D2F6-B540-4F69-A338-2D32132646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66D49A3-34F1-4F4E-879B-B188AE7D0B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6C9240B-B426-4BA1-A70E-D20F7966F9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E0A3131-9A7F-41C8-9E6F-56C9A45D6D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00518FF-2562-40FC-BD2D-9E19A18D60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3C77B21-EAEE-4FA2-AE28-DE1C0960070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4F0BA3E-635B-475A-BA48-EE347E3BD4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B214F47-0C5E-4DCC-947F-8E25D071C0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BB5C33C-C8AB-41AC-9BB0-D7542F68F08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EB7926F-981E-4E00-B607-883009222D0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E928DD6-3FAF-491B-A6E2-421D3CF00DC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0E387BB-C995-4F6F-A6B0-7075BDC0A48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2C80632-888A-457C-AC3C-72AA7D37C24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046529E-6C2A-4E22-881B-82EEC0C63E9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046D36D-B30A-4052-8C0E-0C2A18F3368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5C6383E-C88D-429C-AF4B-0F96D8B92FB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6F76784-B8B0-4066-AB07-6BE638B4992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7.xml"/><Relationship Id="rId2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3300"/>
            </a:gs>
            <a:gs pos="50000">
              <a:srgbClr val="996600"/>
            </a:gs>
            <a:gs pos="100000">
              <a:srgbClr val="66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5" name="Group 1"/>
          <p:cNvGrpSpPr>
            <a:grpSpLocks/>
          </p:cNvGrpSpPr>
          <p:nvPr/>
        </p:nvGrpSpPr>
        <p:grpSpPr bwMode="auto">
          <a:xfrm>
            <a:off x="3800475" y="1789113"/>
            <a:ext cx="5346700" cy="5054600"/>
            <a:chOff x="2394" y="1127"/>
            <a:chExt cx="3368" cy="3184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auto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7" name="Oval 3"/>
            <p:cNvSpPr>
              <a:spLocks noChangeArrowheads="1"/>
            </p:cNvSpPr>
            <p:nvPr/>
          </p:nvSpPr>
          <p:spPr bwMode="auto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 rot="1020000">
              <a:off x="5206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9" name="Freeform 5"/>
            <p:cNvSpPr>
              <a:spLocks noChangeArrowheads="1"/>
            </p:cNvSpPr>
            <p:nvPr/>
          </p:nvSpPr>
          <p:spPr bwMode="auto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 rot="120000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 rot="20640000">
              <a:off x="5640" y="1522"/>
              <a:ext cx="6" cy="881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 rot="20460000">
              <a:off x="3443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 rot="1140000">
              <a:off x="2758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 rot="240000">
              <a:off x="3036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5" name="Freeform 11"/>
            <p:cNvSpPr>
              <a:spLocks noChangeArrowheads="1"/>
            </p:cNvSpPr>
            <p:nvPr/>
          </p:nvSpPr>
          <p:spPr bwMode="auto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6" name="Freeform 12"/>
            <p:cNvSpPr>
              <a:spLocks noChangeArrowheads="1"/>
            </p:cNvSpPr>
            <p:nvPr/>
          </p:nvSpPr>
          <p:spPr bwMode="auto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7" name="Freeform 13"/>
            <p:cNvSpPr>
              <a:spLocks noChangeArrowheads="1"/>
            </p:cNvSpPr>
            <p:nvPr/>
          </p:nvSpPr>
          <p:spPr bwMode="auto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81572D"/>
                </a:gs>
                <a:gs pos="100000">
                  <a:srgbClr val="663300"/>
                </a:gs>
              </a:gsLst>
              <a:lin ang="81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Freeform 14"/>
            <p:cNvSpPr>
              <a:spLocks noChangeArrowheads="1"/>
            </p:cNvSpPr>
            <p:nvPr/>
          </p:nvSpPr>
          <p:spPr bwMode="auto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9" name="Freeform 15"/>
            <p:cNvSpPr>
              <a:spLocks noChangeArrowheads="1"/>
            </p:cNvSpPr>
            <p:nvPr/>
          </p:nvSpPr>
          <p:spPr bwMode="auto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0" name="Freeform 16"/>
            <p:cNvSpPr>
              <a:spLocks noChangeArrowheads="1"/>
            </p:cNvSpPr>
            <p:nvPr/>
          </p:nvSpPr>
          <p:spPr bwMode="auto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Freeform 17"/>
            <p:cNvSpPr>
              <a:spLocks noChangeArrowheads="1"/>
            </p:cNvSpPr>
            <p:nvPr/>
          </p:nvSpPr>
          <p:spPr bwMode="auto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Freeform 18"/>
            <p:cNvSpPr>
              <a:spLocks noChangeArrowheads="1"/>
            </p:cNvSpPr>
            <p:nvPr/>
          </p:nvSpPr>
          <p:spPr bwMode="auto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3" name="Freeform 19"/>
            <p:cNvSpPr>
              <a:spLocks noChangeArrowheads="1"/>
            </p:cNvSpPr>
            <p:nvPr/>
          </p:nvSpPr>
          <p:spPr bwMode="auto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Freeform 20"/>
            <p:cNvSpPr>
              <a:spLocks noChangeArrowheads="1"/>
            </p:cNvSpPr>
            <p:nvPr/>
          </p:nvSpPr>
          <p:spPr bwMode="auto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Freeform 21"/>
            <p:cNvSpPr>
              <a:spLocks noChangeArrowheads="1"/>
            </p:cNvSpPr>
            <p:nvPr/>
          </p:nvSpPr>
          <p:spPr bwMode="auto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Freeform 22"/>
            <p:cNvSpPr>
              <a:spLocks noChangeArrowheads="1"/>
            </p:cNvSpPr>
            <p:nvPr/>
          </p:nvSpPr>
          <p:spPr bwMode="auto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 noChangeArrowheads="1"/>
            </p:cNvSpPr>
            <p:nvPr/>
          </p:nvSpPr>
          <p:spPr bwMode="auto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Freeform 24"/>
            <p:cNvSpPr>
              <a:spLocks noChangeArrowheads="1"/>
            </p:cNvSpPr>
            <p:nvPr/>
          </p:nvSpPr>
          <p:spPr bwMode="auto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Freeform 25"/>
            <p:cNvSpPr>
              <a:spLocks noChangeArrowheads="1"/>
            </p:cNvSpPr>
            <p:nvPr/>
          </p:nvSpPr>
          <p:spPr bwMode="auto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rgbClr val="81572D"/>
                </a:gs>
                <a:gs pos="100000">
                  <a:srgbClr val="6633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Freeform 29"/>
            <p:cNvSpPr>
              <a:spLocks noChangeArrowheads="1"/>
            </p:cNvSpPr>
            <p:nvPr/>
          </p:nvSpPr>
          <p:spPr bwMode="auto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4" name="Freeform 30"/>
            <p:cNvSpPr>
              <a:spLocks noChangeArrowheads="1"/>
            </p:cNvSpPr>
            <p:nvPr/>
          </p:nvSpPr>
          <p:spPr bwMode="auto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7" name="AutoShape 33"/>
            <p:cNvSpPr>
              <a:spLocks noChangeArrowheads="1"/>
            </p:cNvSpPr>
            <p:nvPr/>
          </p:nvSpPr>
          <p:spPr bwMode="auto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8" name="Freeform 34"/>
            <p:cNvSpPr>
              <a:spLocks noChangeArrowheads="1"/>
            </p:cNvSpPr>
            <p:nvPr/>
          </p:nvSpPr>
          <p:spPr bwMode="auto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9" name="Freeform 35"/>
            <p:cNvSpPr>
              <a:spLocks noChangeArrowheads="1"/>
            </p:cNvSpPr>
            <p:nvPr/>
          </p:nvSpPr>
          <p:spPr bwMode="auto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60" name="Rectangle 3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31763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9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62" name="Rectangle 38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78563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78563"/>
            <a:ext cx="2894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64" name="Rectangle 40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78563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7E51A733-D7F2-4BC1-A424-5D2A106FE31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Group 1"/>
          <p:cNvGrpSpPr>
            <a:grpSpLocks/>
          </p:cNvGrpSpPr>
          <p:nvPr/>
        </p:nvGrpSpPr>
        <p:grpSpPr bwMode="auto">
          <a:xfrm>
            <a:off x="0" y="0"/>
            <a:ext cx="9139238" cy="6848475"/>
            <a:chOff x="0" y="0"/>
            <a:chExt cx="5757" cy="4314"/>
          </a:xfrm>
        </p:grpSpPr>
        <p:grpSp>
          <p:nvGrpSpPr>
            <p:cNvPr id="10242" name="Group 2"/>
            <p:cNvGrpSpPr>
              <a:grpSpLocks/>
            </p:cNvGrpSpPr>
            <p:nvPr/>
          </p:nvGrpSpPr>
          <p:grpSpPr bwMode="auto">
            <a:xfrm>
              <a:off x="1728" y="2230"/>
              <a:ext cx="4026" cy="2084"/>
              <a:chOff x="1728" y="2230"/>
              <a:chExt cx="4026" cy="2084"/>
            </a:xfrm>
          </p:grpSpPr>
          <p:sp>
            <p:nvSpPr>
              <p:cNvPr id="10243" name="Freeform 3"/>
              <p:cNvSpPr>
                <a:spLocks noChangeArrowheads="1"/>
              </p:cNvSpPr>
              <p:nvPr/>
            </p:nvSpPr>
            <p:spPr bwMode="auto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E8A"/>
                  </a:gs>
                  <a:gs pos="100000">
                    <a:srgbClr val="003399"/>
                  </a:gs>
                </a:gsLst>
                <a:lin ang="108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44" name="Freeform 4"/>
              <p:cNvSpPr>
                <a:spLocks noChangeArrowheads="1"/>
              </p:cNvSpPr>
              <p:nvPr/>
            </p:nvSpPr>
            <p:spPr bwMode="auto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E8A"/>
                  </a:gs>
                  <a:gs pos="100000">
                    <a:srgbClr val="003399"/>
                  </a:gs>
                </a:gsLst>
                <a:lin ang="135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45" name="Freeform 5"/>
              <p:cNvSpPr>
                <a:spLocks noChangeArrowheads="1"/>
              </p:cNvSpPr>
              <p:nvPr/>
            </p:nvSpPr>
            <p:spPr bwMode="auto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97C"/>
                  </a:gs>
                  <a:gs pos="100000">
                    <a:srgbClr val="00339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46" name="Freeform 6"/>
              <p:cNvSpPr>
                <a:spLocks noChangeArrowheads="1"/>
              </p:cNvSpPr>
              <p:nvPr/>
            </p:nvSpPr>
            <p:spPr bwMode="auto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47" name="Freeform 7"/>
              <p:cNvSpPr>
                <a:spLocks noChangeArrowheads="1"/>
              </p:cNvSpPr>
              <p:nvPr/>
            </p:nvSpPr>
            <p:spPr bwMode="auto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99"/>
                  </a:gs>
                  <a:gs pos="100000">
                    <a:srgbClr val="002C85"/>
                  </a:gs>
                </a:gsLst>
                <a:lin ang="135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248" name="Freeform 8"/>
            <p:cNvSpPr>
              <a:spLocks noChangeArrowheads="1"/>
            </p:cNvSpPr>
            <p:nvPr/>
          </p:nvSpPr>
          <p:spPr bwMode="auto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2B81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9" name="Freeform 9"/>
            <p:cNvSpPr>
              <a:spLocks noChangeArrowheads="1"/>
            </p:cNvSpPr>
            <p:nvPr/>
          </p:nvSpPr>
          <p:spPr bwMode="auto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0514"/>
                </a:gs>
                <a:gs pos="100000">
                  <a:srgbClr val="00339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5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736725"/>
            <a:ext cx="7770813" cy="1919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8400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9988"/>
            <a:ext cx="2894013" cy="474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53163"/>
            <a:ext cx="2132013" cy="474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03320828-B339-4763-B5BF-4ACEB68690C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Group 1"/>
          <p:cNvGrpSpPr>
            <a:grpSpLocks/>
          </p:cNvGrpSpPr>
          <p:nvPr/>
        </p:nvGrpSpPr>
        <p:grpSpPr bwMode="auto">
          <a:xfrm>
            <a:off x="0" y="0"/>
            <a:ext cx="9158288" cy="6856413"/>
            <a:chOff x="0" y="0"/>
            <a:chExt cx="5769" cy="4319"/>
          </a:xfrm>
        </p:grpSpPr>
        <p:sp>
          <p:nvSpPr>
            <p:cNvPr id="11266" name="Rectangle 2"/>
            <p:cNvSpPr>
              <a:spLocks noChangeArrowheads="1"/>
            </p:cNvSpPr>
            <p:nvPr/>
          </p:nvSpPr>
          <p:spPr bwMode="auto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rgbClr val="0E0E0E"/>
                </a:gs>
                <a:gs pos="100000">
                  <a:srgbClr val="0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67" name="Rectangle 3"/>
            <p:cNvSpPr>
              <a:spLocks noChangeArrowheads="1"/>
            </p:cNvSpPr>
            <p:nvPr/>
          </p:nvSpPr>
          <p:spPr bwMode="auto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8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68" name="Rectangle 4"/>
            <p:cNvSpPr>
              <a:spLocks noChangeArrowheads="1"/>
            </p:cNvSpPr>
            <p:nvPr/>
          </p:nvSpPr>
          <p:spPr bwMode="auto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8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69" name="Rectangle 5"/>
            <p:cNvSpPr>
              <a:spLocks noChangeArrowheads="1"/>
            </p:cNvSpPr>
            <p:nvPr/>
          </p:nvSpPr>
          <p:spPr bwMode="auto">
            <a:xfrm>
              <a:off x="2256" y="0"/>
              <a:ext cx="240" cy="4320"/>
            </a:xfrm>
            <a:prstGeom prst="rect">
              <a:avLst/>
            </a:prstGeom>
            <a:solidFill>
              <a:srgbClr val="8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0" name="Rectangle 6"/>
            <p:cNvSpPr>
              <a:spLocks noChangeArrowheads="1"/>
            </p:cNvSpPr>
            <p:nvPr/>
          </p:nvSpPr>
          <p:spPr bwMode="auto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rgbClr val="8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1" name="Rectangle 7"/>
            <p:cNvSpPr>
              <a:spLocks noChangeArrowheads="1"/>
            </p:cNvSpPr>
            <p:nvPr/>
          </p:nvSpPr>
          <p:spPr bwMode="auto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rgbClr val="8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2" name="Rectangle 8"/>
            <p:cNvSpPr>
              <a:spLocks noChangeArrowheads="1"/>
            </p:cNvSpPr>
            <p:nvPr/>
          </p:nvSpPr>
          <p:spPr bwMode="auto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50000">
                  <a:srgbClr val="511B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3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4B19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4" name="Rectangle 10"/>
            <p:cNvSpPr>
              <a:spLocks noChangeArrowheads="1"/>
            </p:cNvSpPr>
            <p:nvPr/>
          </p:nvSpPr>
          <p:spPr bwMode="auto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rgbClr val="8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5" name="Rectangle 11"/>
            <p:cNvSpPr>
              <a:spLocks noChangeArrowheads="1"/>
            </p:cNvSpPr>
            <p:nvPr/>
          </p:nvSpPr>
          <p:spPr bwMode="auto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8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6" name="Rectangle 12"/>
            <p:cNvSpPr>
              <a:spLocks noChangeArrowheads="1"/>
            </p:cNvSpPr>
            <p:nvPr/>
          </p:nvSpPr>
          <p:spPr bwMode="auto">
            <a:xfrm>
              <a:off x="1248" y="0"/>
              <a:ext cx="144" cy="4320"/>
            </a:xfrm>
            <a:prstGeom prst="rect">
              <a:avLst/>
            </a:prstGeom>
            <a:solidFill>
              <a:srgbClr val="602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7" name="Rectangle 13"/>
            <p:cNvSpPr>
              <a:spLocks noChangeArrowheads="1"/>
            </p:cNvSpPr>
            <p:nvPr/>
          </p:nvSpPr>
          <p:spPr bwMode="auto">
            <a:xfrm>
              <a:off x="3300" y="0"/>
              <a:ext cx="252" cy="4320"/>
            </a:xfrm>
            <a:prstGeom prst="rect">
              <a:avLst/>
            </a:prstGeom>
            <a:solidFill>
              <a:srgbClr val="602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8" name="Rectangle 14"/>
            <p:cNvSpPr>
              <a:spLocks noChangeArrowheads="1"/>
            </p:cNvSpPr>
            <p:nvPr/>
          </p:nvSpPr>
          <p:spPr bwMode="auto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50000">
                  <a:srgbClr val="5C1E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9" name="Rectangle 15"/>
            <p:cNvSpPr>
              <a:spLocks noChangeArrowheads="1"/>
            </p:cNvSpPr>
            <p:nvPr/>
          </p:nvSpPr>
          <p:spPr bwMode="auto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0" name="Rectangle 16"/>
            <p:cNvSpPr>
              <a:spLocks noChangeArrowheads="1"/>
            </p:cNvSpPr>
            <p:nvPr/>
          </p:nvSpPr>
          <p:spPr bwMode="auto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50000">
                  <a:srgbClr val="8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1" name="Rectangle 17"/>
            <p:cNvSpPr>
              <a:spLocks noChangeArrowheads="1"/>
            </p:cNvSpPr>
            <p:nvPr/>
          </p:nvSpPr>
          <p:spPr bwMode="auto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8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2" name="Rectangle 18"/>
            <p:cNvSpPr>
              <a:spLocks noChangeArrowheads="1"/>
            </p:cNvSpPr>
            <p:nvPr/>
          </p:nvSpPr>
          <p:spPr bwMode="auto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50000">
                  <a:srgbClr val="5C1E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3" name="Rectangle 19"/>
            <p:cNvSpPr>
              <a:spLocks noChangeArrowheads="1"/>
            </p:cNvSpPr>
            <p:nvPr/>
          </p:nvSpPr>
          <p:spPr bwMode="auto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rgbClr val="8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4" name="Rectangle 20"/>
            <p:cNvSpPr>
              <a:spLocks noChangeArrowheads="1"/>
            </p:cNvSpPr>
            <p:nvPr/>
          </p:nvSpPr>
          <p:spPr bwMode="auto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8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5" name="Freeform 21"/>
            <p:cNvSpPr>
              <a:spLocks noChangeArrowheads="1"/>
            </p:cNvSpPr>
            <p:nvPr/>
          </p:nvSpPr>
          <p:spPr bwMode="auto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rgbClr val="00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6" name="Freeform 22"/>
            <p:cNvSpPr>
              <a:spLocks noChangeArrowheads="1"/>
            </p:cNvSpPr>
            <p:nvPr/>
          </p:nvSpPr>
          <p:spPr bwMode="auto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50000">
                  <a:srgbClr val="070707"/>
                </a:gs>
                <a:gs pos="100000">
                  <a:srgbClr val="0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287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0338"/>
            <a:ext cx="8228013" cy="13731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1288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9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1289" name="Rectangle 25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1290" name="Rectangle 2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3638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fld id="{A70936FC-2880-46B5-9A56-85919FD196B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1291" name="Rectangle 27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8400"/>
            <a:ext cx="2132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1"/>
          <p:cNvGrpSpPr>
            <a:grpSpLocks/>
          </p:cNvGrpSpPr>
          <p:nvPr/>
        </p:nvGrpSpPr>
        <p:grpSpPr bwMode="auto">
          <a:xfrm>
            <a:off x="0" y="0"/>
            <a:ext cx="9158288" cy="6856413"/>
            <a:chOff x="0" y="0"/>
            <a:chExt cx="5769" cy="4319"/>
          </a:xfrm>
        </p:grpSpPr>
        <p:sp>
          <p:nvSpPr>
            <p:cNvPr id="12290" name="Rectangle 2"/>
            <p:cNvSpPr>
              <a:spLocks noChangeArrowheads="1"/>
            </p:cNvSpPr>
            <p:nvPr/>
          </p:nvSpPr>
          <p:spPr bwMode="auto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rgbClr val="0E0E0E"/>
                </a:gs>
                <a:gs pos="100000">
                  <a:srgbClr val="0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1" name="Rectangle 3"/>
            <p:cNvSpPr>
              <a:spLocks noChangeArrowheads="1"/>
            </p:cNvSpPr>
            <p:nvPr/>
          </p:nvSpPr>
          <p:spPr bwMode="auto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8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2" name="Rectangle 4"/>
            <p:cNvSpPr>
              <a:spLocks noChangeArrowheads="1"/>
            </p:cNvSpPr>
            <p:nvPr/>
          </p:nvSpPr>
          <p:spPr bwMode="auto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8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3" name="Rectangle 5"/>
            <p:cNvSpPr>
              <a:spLocks noChangeArrowheads="1"/>
            </p:cNvSpPr>
            <p:nvPr/>
          </p:nvSpPr>
          <p:spPr bwMode="auto">
            <a:xfrm>
              <a:off x="2256" y="0"/>
              <a:ext cx="240" cy="4320"/>
            </a:xfrm>
            <a:prstGeom prst="rect">
              <a:avLst/>
            </a:prstGeom>
            <a:solidFill>
              <a:srgbClr val="8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4" name="Rectangle 6"/>
            <p:cNvSpPr>
              <a:spLocks noChangeArrowheads="1"/>
            </p:cNvSpPr>
            <p:nvPr/>
          </p:nvSpPr>
          <p:spPr bwMode="auto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rgbClr val="8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5" name="Rectangle 7"/>
            <p:cNvSpPr>
              <a:spLocks noChangeArrowheads="1"/>
            </p:cNvSpPr>
            <p:nvPr/>
          </p:nvSpPr>
          <p:spPr bwMode="auto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rgbClr val="8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6" name="Rectangle 8"/>
            <p:cNvSpPr>
              <a:spLocks noChangeArrowheads="1"/>
            </p:cNvSpPr>
            <p:nvPr/>
          </p:nvSpPr>
          <p:spPr bwMode="auto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50000">
                  <a:srgbClr val="511B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7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4B19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8" name="Rectangle 10"/>
            <p:cNvSpPr>
              <a:spLocks noChangeArrowheads="1"/>
            </p:cNvSpPr>
            <p:nvPr/>
          </p:nvSpPr>
          <p:spPr bwMode="auto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rgbClr val="8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9" name="Rectangle 11"/>
            <p:cNvSpPr>
              <a:spLocks noChangeArrowheads="1"/>
            </p:cNvSpPr>
            <p:nvPr/>
          </p:nvSpPr>
          <p:spPr bwMode="auto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8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0" name="Rectangle 12"/>
            <p:cNvSpPr>
              <a:spLocks noChangeArrowheads="1"/>
            </p:cNvSpPr>
            <p:nvPr/>
          </p:nvSpPr>
          <p:spPr bwMode="auto">
            <a:xfrm>
              <a:off x="1248" y="0"/>
              <a:ext cx="144" cy="4320"/>
            </a:xfrm>
            <a:prstGeom prst="rect">
              <a:avLst/>
            </a:prstGeom>
            <a:solidFill>
              <a:srgbClr val="602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1" name="Rectangle 13"/>
            <p:cNvSpPr>
              <a:spLocks noChangeArrowheads="1"/>
            </p:cNvSpPr>
            <p:nvPr/>
          </p:nvSpPr>
          <p:spPr bwMode="auto">
            <a:xfrm>
              <a:off x="3300" y="0"/>
              <a:ext cx="252" cy="4320"/>
            </a:xfrm>
            <a:prstGeom prst="rect">
              <a:avLst/>
            </a:prstGeom>
            <a:solidFill>
              <a:srgbClr val="602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2" name="Rectangle 14"/>
            <p:cNvSpPr>
              <a:spLocks noChangeArrowheads="1"/>
            </p:cNvSpPr>
            <p:nvPr/>
          </p:nvSpPr>
          <p:spPr bwMode="auto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50000">
                  <a:srgbClr val="5C1E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3" name="Rectangle 15"/>
            <p:cNvSpPr>
              <a:spLocks noChangeArrowheads="1"/>
            </p:cNvSpPr>
            <p:nvPr/>
          </p:nvSpPr>
          <p:spPr bwMode="auto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4" name="Rectangle 16"/>
            <p:cNvSpPr>
              <a:spLocks noChangeArrowheads="1"/>
            </p:cNvSpPr>
            <p:nvPr/>
          </p:nvSpPr>
          <p:spPr bwMode="auto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50000">
                  <a:srgbClr val="8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5" name="Rectangle 17"/>
            <p:cNvSpPr>
              <a:spLocks noChangeArrowheads="1"/>
            </p:cNvSpPr>
            <p:nvPr/>
          </p:nvSpPr>
          <p:spPr bwMode="auto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8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6" name="Rectangle 18"/>
            <p:cNvSpPr>
              <a:spLocks noChangeArrowheads="1"/>
            </p:cNvSpPr>
            <p:nvPr/>
          </p:nvSpPr>
          <p:spPr bwMode="auto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50000">
                  <a:srgbClr val="5C1E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7" name="Rectangle 19"/>
            <p:cNvSpPr>
              <a:spLocks noChangeArrowheads="1"/>
            </p:cNvSpPr>
            <p:nvPr/>
          </p:nvSpPr>
          <p:spPr bwMode="auto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rgbClr val="800000"/>
                </a:gs>
                <a:gs pos="100000">
                  <a:srgbClr val="602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8" name="Rectangle 20"/>
            <p:cNvSpPr>
              <a:spLocks noChangeArrowheads="1"/>
            </p:cNvSpPr>
            <p:nvPr/>
          </p:nvSpPr>
          <p:spPr bwMode="auto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rgbClr val="602000"/>
                </a:gs>
                <a:gs pos="100000">
                  <a:srgbClr val="8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9" name="Freeform 21"/>
            <p:cNvSpPr>
              <a:spLocks noChangeArrowheads="1"/>
            </p:cNvSpPr>
            <p:nvPr/>
          </p:nvSpPr>
          <p:spPr bwMode="auto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rgbClr val="000000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0" name="Freeform 22"/>
            <p:cNvSpPr>
              <a:spLocks noChangeArrowheads="1"/>
            </p:cNvSpPr>
            <p:nvPr/>
          </p:nvSpPr>
          <p:spPr bwMode="auto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50000">
                  <a:srgbClr val="070707"/>
                </a:gs>
                <a:gs pos="100000">
                  <a:srgbClr val="0000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311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600200"/>
            <a:ext cx="7770813" cy="1827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3638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2314" name="Rectangle 2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3638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fld id="{00A484D2-8DE6-487C-88A6-001D237C06C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2315" name="Rectangle 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840" r:id="rId12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CC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Group 1"/>
          <p:cNvGrpSpPr>
            <a:grpSpLocks/>
          </p:cNvGrpSpPr>
          <p:nvPr/>
        </p:nvGrpSpPr>
        <p:grpSpPr bwMode="auto">
          <a:xfrm>
            <a:off x="6273800" y="-20638"/>
            <a:ext cx="2962275" cy="3332163"/>
            <a:chOff x="3952" y="-13"/>
            <a:chExt cx="1866" cy="2099"/>
          </a:xfrm>
        </p:grpSpPr>
        <p:grpSp>
          <p:nvGrpSpPr>
            <p:cNvPr id="13314" name="Group 2"/>
            <p:cNvGrpSpPr>
              <a:grpSpLocks/>
            </p:cNvGrpSpPr>
            <p:nvPr/>
          </p:nvGrpSpPr>
          <p:grpSpPr bwMode="auto">
            <a:xfrm>
              <a:off x="4767" y="1575"/>
              <a:ext cx="632" cy="474"/>
              <a:chOff x="4767" y="1575"/>
              <a:chExt cx="632" cy="474"/>
            </a:xfrm>
          </p:grpSpPr>
          <p:sp>
            <p:nvSpPr>
              <p:cNvPr id="13315" name="Oval 3"/>
              <p:cNvSpPr>
                <a:spLocks noChangeArrowheads="1"/>
              </p:cNvSpPr>
              <p:nvPr/>
            </p:nvSpPr>
            <p:spPr bwMode="auto">
              <a:xfrm>
                <a:off x="4767" y="1575"/>
                <a:ext cx="633" cy="475"/>
              </a:xfrm>
              <a:prstGeom prst="ellipse">
                <a:avLst/>
              </a:prstGeom>
              <a:gradFill rotWithShape="0">
                <a:gsLst>
                  <a:gs pos="0">
                    <a:srgbClr val="AF273E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16" name="Oval 4"/>
              <p:cNvSpPr>
                <a:spLocks noChangeArrowheads="1"/>
              </p:cNvSpPr>
              <p:nvPr/>
            </p:nvSpPr>
            <p:spPr bwMode="auto">
              <a:xfrm>
                <a:off x="4994" y="1782"/>
                <a:ext cx="152" cy="89"/>
              </a:xfrm>
              <a:prstGeom prst="ellipse">
                <a:avLst/>
              </a:prstGeom>
              <a:gradFill rotWithShape="0">
                <a:gsLst>
                  <a:gs pos="0">
                    <a:srgbClr val="FF8B17"/>
                  </a:gs>
                  <a:gs pos="100000">
                    <a:srgbClr val="AF273E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3317" name="Group 5"/>
            <p:cNvGrpSpPr>
              <a:grpSpLocks/>
            </p:cNvGrpSpPr>
            <p:nvPr/>
          </p:nvGrpSpPr>
          <p:grpSpPr bwMode="auto">
            <a:xfrm>
              <a:off x="4912" y="909"/>
              <a:ext cx="632" cy="474"/>
              <a:chOff x="4912" y="909"/>
              <a:chExt cx="632" cy="474"/>
            </a:xfrm>
          </p:grpSpPr>
          <p:sp>
            <p:nvSpPr>
              <p:cNvPr id="13318" name="Oval 6"/>
              <p:cNvSpPr>
                <a:spLocks noChangeArrowheads="1"/>
              </p:cNvSpPr>
              <p:nvPr/>
            </p:nvSpPr>
            <p:spPr bwMode="auto">
              <a:xfrm>
                <a:off x="4912" y="909"/>
                <a:ext cx="633" cy="475"/>
              </a:xfrm>
              <a:prstGeom prst="ellipse">
                <a:avLst/>
              </a:prstGeom>
              <a:gradFill rotWithShape="0">
                <a:gsLst>
                  <a:gs pos="0">
                    <a:srgbClr val="AF273E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19" name="Oval 7"/>
              <p:cNvSpPr>
                <a:spLocks noChangeArrowheads="1"/>
              </p:cNvSpPr>
              <p:nvPr/>
            </p:nvSpPr>
            <p:spPr bwMode="auto">
              <a:xfrm>
                <a:off x="5140" y="1117"/>
                <a:ext cx="152" cy="89"/>
              </a:xfrm>
              <a:prstGeom prst="ellipse">
                <a:avLst/>
              </a:prstGeom>
              <a:gradFill rotWithShape="0">
                <a:gsLst>
                  <a:gs pos="0">
                    <a:srgbClr val="FF8B17"/>
                  </a:gs>
                  <a:gs pos="100000">
                    <a:srgbClr val="AF273E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3320" name="Group 8"/>
            <p:cNvGrpSpPr>
              <a:grpSpLocks/>
            </p:cNvGrpSpPr>
            <p:nvPr/>
          </p:nvGrpSpPr>
          <p:grpSpPr bwMode="auto">
            <a:xfrm>
              <a:off x="3987" y="0"/>
              <a:ext cx="632" cy="474"/>
              <a:chOff x="3987" y="0"/>
              <a:chExt cx="632" cy="474"/>
            </a:xfrm>
          </p:grpSpPr>
          <p:sp>
            <p:nvSpPr>
              <p:cNvPr id="13321" name="Oval 9"/>
              <p:cNvSpPr>
                <a:spLocks noChangeArrowheads="1"/>
              </p:cNvSpPr>
              <p:nvPr/>
            </p:nvSpPr>
            <p:spPr bwMode="auto">
              <a:xfrm>
                <a:off x="3987" y="0"/>
                <a:ext cx="633" cy="475"/>
              </a:xfrm>
              <a:prstGeom prst="ellipse">
                <a:avLst/>
              </a:prstGeom>
              <a:gradFill rotWithShape="0">
                <a:gsLst>
                  <a:gs pos="0">
                    <a:srgbClr val="AF273E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22" name="Oval 10"/>
              <p:cNvSpPr>
                <a:spLocks noChangeArrowheads="1"/>
              </p:cNvSpPr>
              <p:nvPr/>
            </p:nvSpPr>
            <p:spPr bwMode="auto">
              <a:xfrm>
                <a:off x="4214" y="207"/>
                <a:ext cx="152" cy="89"/>
              </a:xfrm>
              <a:prstGeom prst="ellipse">
                <a:avLst/>
              </a:prstGeom>
              <a:gradFill rotWithShape="0">
                <a:gsLst>
                  <a:gs pos="0">
                    <a:srgbClr val="FF8B17"/>
                  </a:gs>
                  <a:gs pos="100000">
                    <a:srgbClr val="AF273E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3323" name="Group 11"/>
            <p:cNvGrpSpPr>
              <a:grpSpLocks/>
            </p:cNvGrpSpPr>
            <p:nvPr/>
          </p:nvGrpSpPr>
          <p:grpSpPr bwMode="auto">
            <a:xfrm>
              <a:off x="3952" y="-13"/>
              <a:ext cx="1866" cy="2099"/>
              <a:chOff x="3952" y="-13"/>
              <a:chExt cx="1866" cy="2099"/>
            </a:xfrm>
          </p:grpSpPr>
          <p:grpSp>
            <p:nvGrpSpPr>
              <p:cNvPr id="13324" name="Group 12"/>
              <p:cNvGrpSpPr>
                <a:grpSpLocks/>
              </p:cNvGrpSpPr>
              <p:nvPr/>
            </p:nvGrpSpPr>
            <p:grpSpPr bwMode="auto">
              <a:xfrm>
                <a:off x="4404" y="254"/>
                <a:ext cx="943" cy="695"/>
                <a:chOff x="4404" y="254"/>
                <a:chExt cx="943" cy="695"/>
              </a:xfrm>
            </p:grpSpPr>
            <p:sp>
              <p:nvSpPr>
                <p:cNvPr id="13325" name="Oval 13"/>
                <p:cNvSpPr>
                  <a:spLocks noChangeArrowheads="1"/>
                </p:cNvSpPr>
                <p:nvPr/>
              </p:nvSpPr>
              <p:spPr bwMode="auto">
                <a:xfrm>
                  <a:off x="4404" y="254"/>
                  <a:ext cx="944" cy="69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AF273E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26" name="Oval 14"/>
                <p:cNvSpPr>
                  <a:spLocks noChangeArrowheads="1"/>
                </p:cNvSpPr>
                <p:nvPr/>
              </p:nvSpPr>
              <p:spPr bwMode="auto">
                <a:xfrm>
                  <a:off x="4764" y="508"/>
                  <a:ext cx="187" cy="13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E103"/>
                    </a:gs>
                    <a:gs pos="100000">
                      <a:srgbClr val="AF273E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327" name="Group 15"/>
              <p:cNvGrpSpPr>
                <a:grpSpLocks/>
              </p:cNvGrpSpPr>
              <p:nvPr/>
            </p:nvGrpSpPr>
            <p:grpSpPr bwMode="auto">
              <a:xfrm>
                <a:off x="3952" y="-13"/>
                <a:ext cx="1805" cy="1428"/>
                <a:chOff x="3952" y="-13"/>
                <a:chExt cx="1805" cy="1428"/>
              </a:xfrm>
            </p:grpSpPr>
            <p:grpSp>
              <p:nvGrpSpPr>
                <p:cNvPr id="13328" name="Group 16"/>
                <p:cNvGrpSpPr>
                  <a:grpSpLocks/>
                </p:cNvGrpSpPr>
                <p:nvPr/>
              </p:nvGrpSpPr>
              <p:grpSpPr bwMode="auto">
                <a:xfrm>
                  <a:off x="4935" y="531"/>
                  <a:ext cx="669" cy="718"/>
                  <a:chOff x="4935" y="531"/>
                  <a:chExt cx="669" cy="718"/>
                </a:xfrm>
              </p:grpSpPr>
              <p:sp>
                <p:nvSpPr>
                  <p:cNvPr id="13329" name="Freeform 17"/>
                  <p:cNvSpPr>
                    <a:spLocks noChangeArrowheads="1"/>
                  </p:cNvSpPr>
                  <p:nvPr/>
                </p:nvSpPr>
                <p:spPr bwMode="auto">
                  <a:xfrm rot="2700000">
                    <a:off x="4890" y="713"/>
                    <a:ext cx="557" cy="1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30" name="Freeform 18"/>
                  <p:cNvSpPr>
                    <a:spLocks noChangeArrowheads="1"/>
                  </p:cNvSpPr>
                  <p:nvPr/>
                </p:nvSpPr>
                <p:spPr bwMode="auto">
                  <a:xfrm rot="2700000">
                    <a:off x="5294" y="1009"/>
                    <a:ext cx="299" cy="1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31" name="Group 19"/>
                <p:cNvGrpSpPr>
                  <a:grpSpLocks/>
                </p:cNvGrpSpPr>
                <p:nvPr/>
              </p:nvGrpSpPr>
              <p:grpSpPr bwMode="auto">
                <a:xfrm>
                  <a:off x="4942" y="486"/>
                  <a:ext cx="796" cy="662"/>
                  <a:chOff x="4942" y="486"/>
                  <a:chExt cx="796" cy="662"/>
                </a:xfrm>
              </p:grpSpPr>
              <p:sp>
                <p:nvSpPr>
                  <p:cNvPr id="13332" name="Freeform 20"/>
                  <p:cNvSpPr>
                    <a:spLocks noChangeArrowheads="1"/>
                  </p:cNvSpPr>
                  <p:nvPr/>
                </p:nvSpPr>
                <p:spPr bwMode="auto">
                  <a:xfrm rot="2100000">
                    <a:off x="4921" y="644"/>
                    <a:ext cx="587" cy="1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33" name="Freeform 21"/>
                  <p:cNvSpPr>
                    <a:spLocks noChangeArrowheads="1"/>
                  </p:cNvSpPr>
                  <p:nvPr/>
                </p:nvSpPr>
                <p:spPr bwMode="auto">
                  <a:xfrm rot="2100000">
                    <a:off x="5402" y="898"/>
                    <a:ext cx="315" cy="1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34" name="Group 22"/>
                <p:cNvGrpSpPr>
                  <a:grpSpLocks/>
                </p:cNvGrpSpPr>
                <p:nvPr/>
              </p:nvGrpSpPr>
              <p:grpSpPr bwMode="auto">
                <a:xfrm>
                  <a:off x="4939" y="463"/>
                  <a:ext cx="810" cy="521"/>
                  <a:chOff x="4939" y="463"/>
                  <a:chExt cx="810" cy="521"/>
                </a:xfrm>
              </p:grpSpPr>
              <p:sp>
                <p:nvSpPr>
                  <p:cNvPr id="13335" name="Freeform 23"/>
                  <p:cNvSpPr>
                    <a:spLocks noChangeArrowheads="1"/>
                  </p:cNvSpPr>
                  <p:nvPr/>
                </p:nvSpPr>
                <p:spPr bwMode="auto">
                  <a:xfrm rot="1560000">
                    <a:off x="4932" y="582"/>
                    <a:ext cx="561" cy="9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36" name="Freeform 24"/>
                  <p:cNvSpPr>
                    <a:spLocks noChangeArrowheads="1"/>
                  </p:cNvSpPr>
                  <p:nvPr/>
                </p:nvSpPr>
                <p:spPr bwMode="auto">
                  <a:xfrm rot="1560000">
                    <a:off x="5431" y="772"/>
                    <a:ext cx="301" cy="15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37" name="Group 25"/>
                <p:cNvGrpSpPr>
                  <a:grpSpLocks/>
                </p:cNvGrpSpPr>
                <p:nvPr/>
              </p:nvGrpSpPr>
              <p:grpSpPr bwMode="auto">
                <a:xfrm>
                  <a:off x="4937" y="438"/>
                  <a:ext cx="820" cy="421"/>
                  <a:chOff x="4937" y="438"/>
                  <a:chExt cx="820" cy="421"/>
                </a:xfrm>
              </p:grpSpPr>
              <p:sp>
                <p:nvSpPr>
                  <p:cNvPr id="13338" name="Freeform 26"/>
                  <p:cNvSpPr>
                    <a:spLocks noChangeArrowheads="1"/>
                  </p:cNvSpPr>
                  <p:nvPr/>
                </p:nvSpPr>
                <p:spPr bwMode="auto">
                  <a:xfrm rot="1080000">
                    <a:off x="4941" y="519"/>
                    <a:ext cx="542" cy="10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39" name="Freeform 27"/>
                  <p:cNvSpPr>
                    <a:spLocks noChangeArrowheads="1"/>
                  </p:cNvSpPr>
                  <p:nvPr/>
                </p:nvSpPr>
                <p:spPr bwMode="auto">
                  <a:xfrm rot="1080000">
                    <a:off x="5448" y="648"/>
                    <a:ext cx="291" cy="17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40" name="Group 28"/>
                <p:cNvGrpSpPr>
                  <a:grpSpLocks/>
                </p:cNvGrpSpPr>
                <p:nvPr/>
              </p:nvGrpSpPr>
              <p:grpSpPr bwMode="auto">
                <a:xfrm>
                  <a:off x="4947" y="414"/>
                  <a:ext cx="770" cy="262"/>
                  <a:chOff x="4947" y="414"/>
                  <a:chExt cx="770" cy="262"/>
                </a:xfrm>
              </p:grpSpPr>
              <p:sp>
                <p:nvSpPr>
                  <p:cNvPr id="13341" name="Freeform 29"/>
                  <p:cNvSpPr>
                    <a:spLocks noChangeArrowheads="1"/>
                  </p:cNvSpPr>
                  <p:nvPr/>
                </p:nvSpPr>
                <p:spPr bwMode="auto">
                  <a:xfrm rot="480000">
                    <a:off x="4952" y="446"/>
                    <a:ext cx="499" cy="1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42" name="Freeform 30"/>
                  <p:cNvSpPr>
                    <a:spLocks noChangeArrowheads="1"/>
                  </p:cNvSpPr>
                  <p:nvPr/>
                </p:nvSpPr>
                <p:spPr bwMode="auto">
                  <a:xfrm rot="480000">
                    <a:off x="5441" y="502"/>
                    <a:ext cx="268" cy="1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43" name="Group 31"/>
                <p:cNvGrpSpPr>
                  <a:grpSpLocks/>
                </p:cNvGrpSpPr>
                <p:nvPr/>
              </p:nvGrpSpPr>
              <p:grpSpPr bwMode="auto">
                <a:xfrm>
                  <a:off x="4959" y="399"/>
                  <a:ext cx="696" cy="115"/>
                  <a:chOff x="4959" y="399"/>
                  <a:chExt cx="696" cy="115"/>
                </a:xfrm>
              </p:grpSpPr>
              <p:sp>
                <p:nvSpPr>
                  <p:cNvPr id="13344" name="Freeform 32"/>
                  <p:cNvSpPr>
                    <a:spLocks noChangeArrowheads="1"/>
                  </p:cNvSpPr>
                  <p:nvPr/>
                </p:nvSpPr>
                <p:spPr bwMode="auto">
                  <a:xfrm rot="21480000">
                    <a:off x="4959" y="409"/>
                    <a:ext cx="454" cy="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45" name="Freeform 33"/>
                  <p:cNvSpPr>
                    <a:spLocks noChangeArrowheads="1"/>
                  </p:cNvSpPr>
                  <p:nvPr/>
                </p:nvSpPr>
                <p:spPr bwMode="auto">
                  <a:xfrm rot="21480000">
                    <a:off x="5410" y="402"/>
                    <a:ext cx="244" cy="11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46" name="Group 34"/>
                <p:cNvGrpSpPr>
                  <a:grpSpLocks/>
                </p:cNvGrpSpPr>
                <p:nvPr/>
              </p:nvGrpSpPr>
              <p:grpSpPr bwMode="auto">
                <a:xfrm>
                  <a:off x="4942" y="264"/>
                  <a:ext cx="619" cy="205"/>
                  <a:chOff x="4942" y="264"/>
                  <a:chExt cx="619" cy="205"/>
                </a:xfrm>
              </p:grpSpPr>
              <p:sp>
                <p:nvSpPr>
                  <p:cNvPr id="13347" name="Freeform 35"/>
                  <p:cNvSpPr>
                    <a:spLocks noChangeArrowheads="1"/>
                  </p:cNvSpPr>
                  <p:nvPr/>
                </p:nvSpPr>
                <p:spPr bwMode="auto">
                  <a:xfrm rot="20760000">
                    <a:off x="4944" y="357"/>
                    <a:ext cx="399" cy="6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48" name="Freeform 36"/>
                  <p:cNvSpPr>
                    <a:spLocks noChangeArrowheads="1"/>
                  </p:cNvSpPr>
                  <p:nvPr/>
                </p:nvSpPr>
                <p:spPr bwMode="auto">
                  <a:xfrm rot="20760000">
                    <a:off x="5337" y="288"/>
                    <a:ext cx="214" cy="10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49" name="Group 37"/>
                <p:cNvGrpSpPr>
                  <a:grpSpLocks/>
                </p:cNvGrpSpPr>
                <p:nvPr/>
              </p:nvGrpSpPr>
              <p:grpSpPr bwMode="auto">
                <a:xfrm>
                  <a:off x="4119" y="571"/>
                  <a:ext cx="669" cy="718"/>
                  <a:chOff x="4119" y="571"/>
                  <a:chExt cx="669" cy="718"/>
                </a:xfrm>
              </p:grpSpPr>
              <p:sp>
                <p:nvSpPr>
                  <p:cNvPr id="13350" name="Freeform 38"/>
                  <p:cNvSpPr>
                    <a:spLocks noChangeArrowheads="1"/>
                  </p:cNvSpPr>
                  <p:nvPr/>
                </p:nvSpPr>
                <p:spPr bwMode="auto">
                  <a:xfrm rot="18900000" flipH="1">
                    <a:off x="4279" y="753"/>
                    <a:ext cx="557" cy="1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51" name="Freeform 39"/>
                  <p:cNvSpPr>
                    <a:spLocks noChangeArrowheads="1"/>
                  </p:cNvSpPr>
                  <p:nvPr/>
                </p:nvSpPr>
                <p:spPr bwMode="auto">
                  <a:xfrm rot="18900000" flipH="1">
                    <a:off x="4130" y="1049"/>
                    <a:ext cx="299" cy="1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52" name="Group 40"/>
                <p:cNvGrpSpPr>
                  <a:grpSpLocks/>
                </p:cNvGrpSpPr>
                <p:nvPr/>
              </p:nvGrpSpPr>
              <p:grpSpPr bwMode="auto">
                <a:xfrm>
                  <a:off x="3971" y="542"/>
                  <a:ext cx="797" cy="662"/>
                  <a:chOff x="3971" y="542"/>
                  <a:chExt cx="797" cy="662"/>
                </a:xfrm>
              </p:grpSpPr>
              <p:sp>
                <p:nvSpPr>
                  <p:cNvPr id="13353" name="Freeform 41"/>
                  <p:cNvSpPr>
                    <a:spLocks noChangeArrowheads="1"/>
                  </p:cNvSpPr>
                  <p:nvPr/>
                </p:nvSpPr>
                <p:spPr bwMode="auto">
                  <a:xfrm rot="19500000" flipH="1">
                    <a:off x="4203" y="700"/>
                    <a:ext cx="587" cy="1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54" name="Freeform 42"/>
                  <p:cNvSpPr>
                    <a:spLocks noChangeArrowheads="1"/>
                  </p:cNvSpPr>
                  <p:nvPr/>
                </p:nvSpPr>
                <p:spPr bwMode="auto">
                  <a:xfrm rot="19500000" flipH="1">
                    <a:off x="3993" y="955"/>
                    <a:ext cx="315" cy="1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55" name="Group 43"/>
                <p:cNvGrpSpPr>
                  <a:grpSpLocks/>
                </p:cNvGrpSpPr>
                <p:nvPr/>
              </p:nvGrpSpPr>
              <p:grpSpPr bwMode="auto">
                <a:xfrm>
                  <a:off x="3960" y="521"/>
                  <a:ext cx="811" cy="521"/>
                  <a:chOff x="3960" y="521"/>
                  <a:chExt cx="811" cy="521"/>
                </a:xfrm>
              </p:grpSpPr>
              <p:sp>
                <p:nvSpPr>
                  <p:cNvPr id="13356" name="Freeform 44"/>
                  <p:cNvSpPr>
                    <a:spLocks noChangeArrowheads="1"/>
                  </p:cNvSpPr>
                  <p:nvPr/>
                </p:nvSpPr>
                <p:spPr bwMode="auto">
                  <a:xfrm rot="20040000" flipH="1">
                    <a:off x="4219" y="640"/>
                    <a:ext cx="561" cy="9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57" name="Freeform 45"/>
                  <p:cNvSpPr>
                    <a:spLocks noChangeArrowheads="1"/>
                  </p:cNvSpPr>
                  <p:nvPr/>
                </p:nvSpPr>
                <p:spPr bwMode="auto">
                  <a:xfrm rot="20040000" flipH="1">
                    <a:off x="3979" y="829"/>
                    <a:ext cx="301" cy="15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58" name="Group 46"/>
                <p:cNvGrpSpPr>
                  <a:grpSpLocks/>
                </p:cNvGrpSpPr>
                <p:nvPr/>
              </p:nvGrpSpPr>
              <p:grpSpPr bwMode="auto">
                <a:xfrm>
                  <a:off x="3952" y="496"/>
                  <a:ext cx="820" cy="420"/>
                  <a:chOff x="3952" y="496"/>
                  <a:chExt cx="820" cy="420"/>
                </a:xfrm>
              </p:grpSpPr>
              <p:sp>
                <p:nvSpPr>
                  <p:cNvPr id="13359" name="Freeform 47"/>
                  <p:cNvSpPr>
                    <a:spLocks noChangeArrowheads="1"/>
                  </p:cNvSpPr>
                  <p:nvPr/>
                </p:nvSpPr>
                <p:spPr bwMode="auto">
                  <a:xfrm rot="20520000" flipH="1">
                    <a:off x="4229" y="577"/>
                    <a:ext cx="542" cy="10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60" name="Freeform 48"/>
                  <p:cNvSpPr>
                    <a:spLocks noChangeArrowheads="1"/>
                  </p:cNvSpPr>
                  <p:nvPr/>
                </p:nvSpPr>
                <p:spPr bwMode="auto">
                  <a:xfrm rot="20520000" flipH="1">
                    <a:off x="3971" y="706"/>
                    <a:ext cx="291" cy="17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61" name="Group 49"/>
                <p:cNvGrpSpPr>
                  <a:grpSpLocks/>
                </p:cNvGrpSpPr>
                <p:nvPr/>
              </p:nvGrpSpPr>
              <p:grpSpPr bwMode="auto">
                <a:xfrm>
                  <a:off x="3993" y="472"/>
                  <a:ext cx="769" cy="261"/>
                  <a:chOff x="3993" y="472"/>
                  <a:chExt cx="769" cy="261"/>
                </a:xfrm>
              </p:grpSpPr>
              <p:sp>
                <p:nvSpPr>
                  <p:cNvPr id="13362" name="Freeform 50"/>
                  <p:cNvSpPr>
                    <a:spLocks noChangeArrowheads="1"/>
                  </p:cNvSpPr>
                  <p:nvPr/>
                </p:nvSpPr>
                <p:spPr bwMode="auto">
                  <a:xfrm rot="21120000" flipH="1">
                    <a:off x="4260" y="504"/>
                    <a:ext cx="499" cy="10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63" name="Freeform 51"/>
                  <p:cNvSpPr>
                    <a:spLocks noChangeArrowheads="1"/>
                  </p:cNvSpPr>
                  <p:nvPr/>
                </p:nvSpPr>
                <p:spPr bwMode="auto">
                  <a:xfrm rot="21120000" flipH="1">
                    <a:off x="4003" y="559"/>
                    <a:ext cx="268" cy="15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64" name="Group 52"/>
                <p:cNvGrpSpPr>
                  <a:grpSpLocks/>
                </p:cNvGrpSpPr>
                <p:nvPr/>
              </p:nvGrpSpPr>
              <p:grpSpPr bwMode="auto">
                <a:xfrm>
                  <a:off x="4054" y="455"/>
                  <a:ext cx="696" cy="115"/>
                  <a:chOff x="4054" y="455"/>
                  <a:chExt cx="696" cy="115"/>
                </a:xfrm>
              </p:grpSpPr>
              <p:sp>
                <p:nvSpPr>
                  <p:cNvPr id="13365" name="Freeform 53"/>
                  <p:cNvSpPr>
                    <a:spLocks noChangeArrowheads="1"/>
                  </p:cNvSpPr>
                  <p:nvPr/>
                </p:nvSpPr>
                <p:spPr bwMode="auto">
                  <a:xfrm rot="120000" flipH="1">
                    <a:off x="4296" y="465"/>
                    <a:ext cx="454" cy="7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66" name="Freeform 54"/>
                  <p:cNvSpPr>
                    <a:spLocks noChangeArrowheads="1"/>
                  </p:cNvSpPr>
                  <p:nvPr/>
                </p:nvSpPr>
                <p:spPr bwMode="auto">
                  <a:xfrm rot="120000" flipH="1">
                    <a:off x="4055" y="458"/>
                    <a:ext cx="244" cy="11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67" name="Group 55"/>
                <p:cNvGrpSpPr>
                  <a:grpSpLocks/>
                </p:cNvGrpSpPr>
                <p:nvPr/>
              </p:nvGrpSpPr>
              <p:grpSpPr bwMode="auto">
                <a:xfrm>
                  <a:off x="4148" y="321"/>
                  <a:ext cx="619" cy="205"/>
                  <a:chOff x="4148" y="321"/>
                  <a:chExt cx="619" cy="205"/>
                </a:xfrm>
              </p:grpSpPr>
              <p:sp>
                <p:nvSpPr>
                  <p:cNvPr id="13368" name="Freeform 56"/>
                  <p:cNvSpPr>
                    <a:spLocks noChangeArrowheads="1"/>
                  </p:cNvSpPr>
                  <p:nvPr/>
                </p:nvSpPr>
                <p:spPr bwMode="auto">
                  <a:xfrm rot="840000" flipH="1">
                    <a:off x="4366" y="414"/>
                    <a:ext cx="399" cy="6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69" name="Freeform 57"/>
                  <p:cNvSpPr>
                    <a:spLocks noChangeArrowheads="1"/>
                  </p:cNvSpPr>
                  <p:nvPr/>
                </p:nvSpPr>
                <p:spPr bwMode="auto">
                  <a:xfrm rot="840000" flipH="1">
                    <a:off x="4157" y="345"/>
                    <a:ext cx="214" cy="10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70" name="Group 58"/>
                <p:cNvGrpSpPr>
                  <a:grpSpLocks/>
                </p:cNvGrpSpPr>
                <p:nvPr/>
              </p:nvGrpSpPr>
              <p:grpSpPr bwMode="auto">
                <a:xfrm>
                  <a:off x="4182" y="246"/>
                  <a:ext cx="608" cy="284"/>
                  <a:chOff x="4182" y="246"/>
                  <a:chExt cx="608" cy="284"/>
                </a:xfrm>
              </p:grpSpPr>
              <p:sp>
                <p:nvSpPr>
                  <p:cNvPr id="13371" name="Freeform 59"/>
                  <p:cNvSpPr>
                    <a:spLocks noChangeArrowheads="1"/>
                  </p:cNvSpPr>
                  <p:nvPr/>
                </p:nvSpPr>
                <p:spPr bwMode="auto">
                  <a:xfrm rot="1260000" flipH="1">
                    <a:off x="4395" y="392"/>
                    <a:ext cx="398" cy="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72" name="Freeform 60"/>
                  <p:cNvSpPr>
                    <a:spLocks noChangeArrowheads="1"/>
                  </p:cNvSpPr>
                  <p:nvPr/>
                </p:nvSpPr>
                <p:spPr bwMode="auto">
                  <a:xfrm rot="1260000" flipH="1">
                    <a:off x="4193" y="282"/>
                    <a:ext cx="214" cy="11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73" name="Group 61"/>
                <p:cNvGrpSpPr>
                  <a:grpSpLocks/>
                </p:cNvGrpSpPr>
                <p:nvPr/>
              </p:nvGrpSpPr>
              <p:grpSpPr bwMode="auto">
                <a:xfrm>
                  <a:off x="4253" y="140"/>
                  <a:ext cx="568" cy="394"/>
                  <a:chOff x="4253" y="140"/>
                  <a:chExt cx="568" cy="394"/>
                </a:xfrm>
              </p:grpSpPr>
              <p:sp>
                <p:nvSpPr>
                  <p:cNvPr id="13374" name="Freeform 62"/>
                  <p:cNvSpPr>
                    <a:spLocks noChangeArrowheads="1"/>
                  </p:cNvSpPr>
                  <p:nvPr/>
                </p:nvSpPr>
                <p:spPr bwMode="auto">
                  <a:xfrm rot="2040000" flipH="1">
                    <a:off x="4438" y="362"/>
                    <a:ext cx="399" cy="6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75" name="Freeform 63"/>
                  <p:cNvSpPr>
                    <a:spLocks noChangeArrowheads="1"/>
                  </p:cNvSpPr>
                  <p:nvPr/>
                </p:nvSpPr>
                <p:spPr bwMode="auto">
                  <a:xfrm rot="2040000" flipH="1">
                    <a:off x="4264" y="191"/>
                    <a:ext cx="214" cy="10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76" name="Group 64"/>
                <p:cNvGrpSpPr>
                  <a:grpSpLocks/>
                </p:cNvGrpSpPr>
                <p:nvPr/>
              </p:nvGrpSpPr>
              <p:grpSpPr bwMode="auto">
                <a:xfrm>
                  <a:off x="4326" y="36"/>
                  <a:ext cx="519" cy="479"/>
                  <a:chOff x="4326" y="36"/>
                  <a:chExt cx="519" cy="479"/>
                </a:xfrm>
              </p:grpSpPr>
              <p:sp>
                <p:nvSpPr>
                  <p:cNvPr id="13377" name="Freeform 65"/>
                  <p:cNvSpPr>
                    <a:spLocks noChangeArrowheads="1"/>
                  </p:cNvSpPr>
                  <p:nvPr/>
                </p:nvSpPr>
                <p:spPr bwMode="auto">
                  <a:xfrm rot="2700000" flipH="1">
                    <a:off x="4475" y="316"/>
                    <a:ext cx="404" cy="6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78" name="Freeform 66"/>
                  <p:cNvSpPr>
                    <a:spLocks noChangeArrowheads="1"/>
                  </p:cNvSpPr>
                  <p:nvPr/>
                </p:nvSpPr>
                <p:spPr bwMode="auto">
                  <a:xfrm rot="2700000" flipH="1">
                    <a:off x="4332" y="97"/>
                    <a:ext cx="217" cy="10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79" name="Group 67"/>
                <p:cNvGrpSpPr>
                  <a:grpSpLocks/>
                </p:cNvGrpSpPr>
                <p:nvPr/>
              </p:nvGrpSpPr>
              <p:grpSpPr bwMode="auto">
                <a:xfrm>
                  <a:off x="4480" y="10"/>
                  <a:ext cx="382" cy="493"/>
                  <a:chOff x="4480" y="10"/>
                  <a:chExt cx="382" cy="493"/>
                </a:xfrm>
              </p:grpSpPr>
              <p:sp>
                <p:nvSpPr>
                  <p:cNvPr id="13380" name="Freeform 68"/>
                  <p:cNvSpPr>
                    <a:spLocks noChangeArrowheads="1"/>
                  </p:cNvSpPr>
                  <p:nvPr/>
                </p:nvSpPr>
                <p:spPr bwMode="auto">
                  <a:xfrm rot="3480000" flipH="1">
                    <a:off x="4562" y="301"/>
                    <a:ext cx="356" cy="6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81" name="Freeform 69"/>
                  <p:cNvSpPr>
                    <a:spLocks noChangeArrowheads="1"/>
                  </p:cNvSpPr>
                  <p:nvPr/>
                </p:nvSpPr>
                <p:spPr bwMode="auto">
                  <a:xfrm rot="3480000" flipH="1">
                    <a:off x="4481" y="67"/>
                    <a:ext cx="191" cy="10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82" name="Group 70"/>
                <p:cNvGrpSpPr>
                  <a:grpSpLocks/>
                </p:cNvGrpSpPr>
                <p:nvPr/>
              </p:nvGrpSpPr>
              <p:grpSpPr bwMode="auto">
                <a:xfrm>
                  <a:off x="4591" y="-13"/>
                  <a:ext cx="293" cy="508"/>
                  <a:chOff x="4591" y="-13"/>
                  <a:chExt cx="293" cy="508"/>
                </a:xfrm>
              </p:grpSpPr>
              <p:sp>
                <p:nvSpPr>
                  <p:cNvPr id="13383" name="Freeform 71"/>
                  <p:cNvSpPr>
                    <a:spLocks noChangeArrowheads="1"/>
                  </p:cNvSpPr>
                  <p:nvPr/>
                </p:nvSpPr>
                <p:spPr bwMode="auto">
                  <a:xfrm rot="4140000" flipH="1">
                    <a:off x="4619" y="290"/>
                    <a:ext cx="343" cy="6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84" name="Freeform 72"/>
                  <p:cNvSpPr>
                    <a:spLocks noChangeArrowheads="1"/>
                  </p:cNvSpPr>
                  <p:nvPr/>
                </p:nvSpPr>
                <p:spPr bwMode="auto">
                  <a:xfrm rot="4140000" flipH="1">
                    <a:off x="4583" y="37"/>
                    <a:ext cx="184" cy="10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85" name="Group 73"/>
                <p:cNvGrpSpPr>
                  <a:grpSpLocks/>
                </p:cNvGrpSpPr>
                <p:nvPr/>
              </p:nvGrpSpPr>
              <p:grpSpPr bwMode="auto">
                <a:xfrm>
                  <a:off x="4909" y="171"/>
                  <a:ext cx="606" cy="291"/>
                  <a:chOff x="4909" y="171"/>
                  <a:chExt cx="606" cy="291"/>
                </a:xfrm>
              </p:grpSpPr>
              <p:sp>
                <p:nvSpPr>
                  <p:cNvPr id="13386" name="Freeform 74"/>
                  <p:cNvSpPr>
                    <a:spLocks noChangeArrowheads="1"/>
                  </p:cNvSpPr>
                  <p:nvPr/>
                </p:nvSpPr>
                <p:spPr bwMode="auto">
                  <a:xfrm rot="20280000">
                    <a:off x="4908" y="322"/>
                    <a:ext cx="398" cy="6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87" name="Freeform 75"/>
                  <p:cNvSpPr>
                    <a:spLocks noChangeArrowheads="1"/>
                  </p:cNvSpPr>
                  <p:nvPr/>
                </p:nvSpPr>
                <p:spPr bwMode="auto">
                  <a:xfrm rot="20280000">
                    <a:off x="5289" y="208"/>
                    <a:ext cx="214" cy="10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88" name="Group 76"/>
                <p:cNvGrpSpPr>
                  <a:grpSpLocks/>
                </p:cNvGrpSpPr>
                <p:nvPr/>
              </p:nvGrpSpPr>
              <p:grpSpPr bwMode="auto">
                <a:xfrm>
                  <a:off x="4874" y="86"/>
                  <a:ext cx="576" cy="380"/>
                  <a:chOff x="4874" y="86"/>
                  <a:chExt cx="576" cy="380"/>
                </a:xfrm>
              </p:grpSpPr>
              <p:sp>
                <p:nvSpPr>
                  <p:cNvPr id="13389" name="Freeform 77"/>
                  <p:cNvSpPr>
                    <a:spLocks noChangeArrowheads="1"/>
                  </p:cNvSpPr>
                  <p:nvPr/>
                </p:nvSpPr>
                <p:spPr bwMode="auto">
                  <a:xfrm rot="19680000">
                    <a:off x="4863" y="298"/>
                    <a:ext cx="399" cy="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90" name="Freeform 78"/>
                  <p:cNvSpPr>
                    <a:spLocks noChangeArrowheads="1"/>
                  </p:cNvSpPr>
                  <p:nvPr/>
                </p:nvSpPr>
                <p:spPr bwMode="auto">
                  <a:xfrm rot="19680000">
                    <a:off x="5224" y="134"/>
                    <a:ext cx="214" cy="11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3391" name="Freeform 79"/>
                <p:cNvSpPr>
                  <a:spLocks noChangeArrowheads="1"/>
                </p:cNvSpPr>
                <p:nvPr/>
              </p:nvSpPr>
              <p:spPr bwMode="auto">
                <a:xfrm rot="4560000" flipH="1">
                  <a:off x="4675" y="307"/>
                  <a:ext cx="332" cy="4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FFE103"/>
                    </a:gs>
                    <a:gs pos="100000">
                      <a:srgbClr val="FE1F08"/>
                    </a:gs>
                  </a:gsLst>
                  <a:lin ang="108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92" name="Freeform 80"/>
                <p:cNvSpPr>
                  <a:spLocks noChangeArrowheads="1"/>
                </p:cNvSpPr>
                <p:nvPr/>
              </p:nvSpPr>
              <p:spPr bwMode="auto">
                <a:xfrm rot="4560000" flipH="1">
                  <a:off x="4682" y="64"/>
                  <a:ext cx="178" cy="74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E1F08"/>
                    </a:gs>
                    <a:gs pos="100000">
                      <a:srgbClr val="000000"/>
                    </a:gs>
                  </a:gsLst>
                  <a:lin ang="108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13393" name="Group 81"/>
                <p:cNvGrpSpPr>
                  <a:grpSpLocks/>
                </p:cNvGrpSpPr>
                <p:nvPr/>
              </p:nvGrpSpPr>
              <p:grpSpPr bwMode="auto">
                <a:xfrm>
                  <a:off x="4829" y="-7"/>
                  <a:ext cx="312" cy="497"/>
                  <a:chOff x="4829" y="-7"/>
                  <a:chExt cx="312" cy="497"/>
                </a:xfrm>
              </p:grpSpPr>
              <p:sp>
                <p:nvSpPr>
                  <p:cNvPr id="13394" name="Freeform 82"/>
                  <p:cNvSpPr>
                    <a:spLocks noChangeArrowheads="1"/>
                  </p:cNvSpPr>
                  <p:nvPr/>
                </p:nvSpPr>
                <p:spPr bwMode="auto">
                  <a:xfrm rot="17760000">
                    <a:off x="4759" y="295"/>
                    <a:ext cx="343" cy="5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95" name="Freeform 83"/>
                  <p:cNvSpPr>
                    <a:spLocks noChangeArrowheads="1"/>
                  </p:cNvSpPr>
                  <p:nvPr/>
                </p:nvSpPr>
                <p:spPr bwMode="auto">
                  <a:xfrm rot="17760000">
                    <a:off x="4969" y="50"/>
                    <a:ext cx="184" cy="9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96" name="Group 84"/>
                <p:cNvGrpSpPr>
                  <a:grpSpLocks/>
                </p:cNvGrpSpPr>
                <p:nvPr/>
              </p:nvGrpSpPr>
              <p:grpSpPr bwMode="auto">
                <a:xfrm>
                  <a:off x="4827" y="24"/>
                  <a:ext cx="494" cy="470"/>
                  <a:chOff x="4827" y="24"/>
                  <a:chExt cx="494" cy="470"/>
                </a:xfrm>
              </p:grpSpPr>
              <p:sp>
                <p:nvSpPr>
                  <p:cNvPr id="13397" name="Freeform 85"/>
                  <p:cNvSpPr>
                    <a:spLocks noChangeArrowheads="1"/>
                  </p:cNvSpPr>
                  <p:nvPr/>
                </p:nvSpPr>
                <p:spPr bwMode="auto">
                  <a:xfrm rot="18840000">
                    <a:off x="4801" y="288"/>
                    <a:ext cx="373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398" name="Freeform 86"/>
                  <p:cNvSpPr>
                    <a:spLocks noChangeArrowheads="1"/>
                  </p:cNvSpPr>
                  <p:nvPr/>
                </p:nvSpPr>
                <p:spPr bwMode="auto">
                  <a:xfrm rot="18840000">
                    <a:off x="5103" y="76"/>
                    <a:ext cx="200" cy="13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399" name="Group 87"/>
                <p:cNvGrpSpPr>
                  <a:grpSpLocks/>
                </p:cNvGrpSpPr>
                <p:nvPr/>
              </p:nvGrpSpPr>
              <p:grpSpPr bwMode="auto">
                <a:xfrm>
                  <a:off x="4856" y="-1"/>
                  <a:ext cx="111" cy="469"/>
                  <a:chOff x="4856" y="-1"/>
                  <a:chExt cx="111" cy="469"/>
                </a:xfrm>
              </p:grpSpPr>
              <p:sp>
                <p:nvSpPr>
                  <p:cNvPr id="13400" name="Freeform 88"/>
                  <p:cNvSpPr>
                    <a:spLocks noChangeArrowheads="1"/>
                  </p:cNvSpPr>
                  <p:nvPr/>
                </p:nvSpPr>
                <p:spPr bwMode="auto">
                  <a:xfrm rot="16680000">
                    <a:off x="4739" y="301"/>
                    <a:ext cx="308" cy="2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401" name="Freeform 89"/>
                  <p:cNvSpPr>
                    <a:spLocks noChangeArrowheads="1"/>
                  </p:cNvSpPr>
                  <p:nvPr/>
                </p:nvSpPr>
                <p:spPr bwMode="auto">
                  <a:xfrm rot="16680000">
                    <a:off x="4852" y="65"/>
                    <a:ext cx="165" cy="4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402" name="Group 90"/>
                <p:cNvGrpSpPr>
                  <a:grpSpLocks/>
                </p:cNvGrpSpPr>
                <p:nvPr/>
              </p:nvGrpSpPr>
              <p:grpSpPr bwMode="auto">
                <a:xfrm>
                  <a:off x="4227" y="586"/>
                  <a:ext cx="574" cy="786"/>
                  <a:chOff x="4227" y="586"/>
                  <a:chExt cx="574" cy="786"/>
                </a:xfrm>
              </p:grpSpPr>
              <p:sp>
                <p:nvSpPr>
                  <p:cNvPr id="13403" name="Freeform 91"/>
                  <p:cNvSpPr>
                    <a:spLocks noChangeArrowheads="1"/>
                  </p:cNvSpPr>
                  <p:nvPr/>
                </p:nvSpPr>
                <p:spPr bwMode="auto">
                  <a:xfrm rot="18360000" flipH="1">
                    <a:off x="4322" y="791"/>
                    <a:ext cx="557" cy="1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404" name="Freeform 92"/>
                  <p:cNvSpPr>
                    <a:spLocks noChangeArrowheads="1"/>
                  </p:cNvSpPr>
                  <p:nvPr/>
                </p:nvSpPr>
                <p:spPr bwMode="auto">
                  <a:xfrm rot="18360000" flipH="1">
                    <a:off x="4229" y="1126"/>
                    <a:ext cx="299" cy="1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405" name="Group 93"/>
                <p:cNvGrpSpPr>
                  <a:grpSpLocks/>
                </p:cNvGrpSpPr>
                <p:nvPr/>
              </p:nvGrpSpPr>
              <p:grpSpPr bwMode="auto">
                <a:xfrm>
                  <a:off x="4418" y="617"/>
                  <a:ext cx="387" cy="785"/>
                  <a:chOff x="4418" y="617"/>
                  <a:chExt cx="387" cy="785"/>
                </a:xfrm>
              </p:grpSpPr>
              <p:sp>
                <p:nvSpPr>
                  <p:cNvPr id="13406" name="Freeform 94"/>
                  <p:cNvSpPr>
                    <a:spLocks noChangeArrowheads="1"/>
                  </p:cNvSpPr>
                  <p:nvPr/>
                </p:nvSpPr>
                <p:spPr bwMode="auto">
                  <a:xfrm rot="17520000" flipH="1">
                    <a:off x="4405" y="823"/>
                    <a:ext cx="515" cy="1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407" name="Freeform 95"/>
                  <p:cNvSpPr>
                    <a:spLocks noChangeArrowheads="1"/>
                  </p:cNvSpPr>
                  <p:nvPr/>
                </p:nvSpPr>
                <p:spPr bwMode="auto">
                  <a:xfrm rot="17520000" flipH="1">
                    <a:off x="4406" y="1166"/>
                    <a:ext cx="277" cy="1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408" name="Group 96"/>
                <p:cNvGrpSpPr>
                  <a:grpSpLocks/>
                </p:cNvGrpSpPr>
                <p:nvPr/>
              </p:nvGrpSpPr>
              <p:grpSpPr bwMode="auto">
                <a:xfrm>
                  <a:off x="4606" y="631"/>
                  <a:ext cx="229" cy="766"/>
                  <a:chOff x="4606" y="631"/>
                  <a:chExt cx="229" cy="766"/>
                </a:xfrm>
              </p:grpSpPr>
              <p:sp>
                <p:nvSpPr>
                  <p:cNvPr id="13409" name="Freeform 97"/>
                  <p:cNvSpPr>
                    <a:spLocks noChangeArrowheads="1"/>
                  </p:cNvSpPr>
                  <p:nvPr/>
                </p:nvSpPr>
                <p:spPr bwMode="auto">
                  <a:xfrm rot="16860000" flipH="1">
                    <a:off x="4497" y="837"/>
                    <a:ext cx="495" cy="9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410" name="Freeform 98"/>
                  <p:cNvSpPr>
                    <a:spLocks noChangeArrowheads="1"/>
                  </p:cNvSpPr>
                  <p:nvPr/>
                </p:nvSpPr>
                <p:spPr bwMode="auto">
                  <a:xfrm rot="16860000" flipH="1">
                    <a:off x="4570" y="1182"/>
                    <a:ext cx="265" cy="1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411" name="Group 99"/>
                <p:cNvGrpSpPr>
                  <a:grpSpLocks/>
                </p:cNvGrpSpPr>
                <p:nvPr/>
              </p:nvGrpSpPr>
              <p:grpSpPr bwMode="auto">
                <a:xfrm>
                  <a:off x="4913" y="573"/>
                  <a:ext cx="597" cy="773"/>
                  <a:chOff x="4913" y="573"/>
                  <a:chExt cx="597" cy="773"/>
                </a:xfrm>
              </p:grpSpPr>
              <p:sp>
                <p:nvSpPr>
                  <p:cNvPr id="13412" name="Freeform 100"/>
                  <p:cNvSpPr>
                    <a:spLocks noChangeArrowheads="1"/>
                  </p:cNvSpPr>
                  <p:nvPr/>
                </p:nvSpPr>
                <p:spPr bwMode="auto">
                  <a:xfrm rot="3120000">
                    <a:off x="4846" y="773"/>
                    <a:ext cx="557" cy="1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413" name="Freeform 101"/>
                  <p:cNvSpPr>
                    <a:spLocks noChangeArrowheads="1"/>
                  </p:cNvSpPr>
                  <p:nvPr/>
                </p:nvSpPr>
                <p:spPr bwMode="auto">
                  <a:xfrm rot="3120000">
                    <a:off x="5208" y="1100"/>
                    <a:ext cx="299" cy="15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414" name="Group 102"/>
                <p:cNvGrpSpPr>
                  <a:grpSpLocks/>
                </p:cNvGrpSpPr>
                <p:nvPr/>
              </p:nvGrpSpPr>
              <p:grpSpPr bwMode="auto">
                <a:xfrm>
                  <a:off x="4905" y="602"/>
                  <a:ext cx="461" cy="794"/>
                  <a:chOff x="4905" y="602"/>
                  <a:chExt cx="461" cy="794"/>
                </a:xfrm>
              </p:grpSpPr>
              <p:sp>
                <p:nvSpPr>
                  <p:cNvPr id="13415" name="Freeform 103"/>
                  <p:cNvSpPr>
                    <a:spLocks noChangeArrowheads="1"/>
                  </p:cNvSpPr>
                  <p:nvPr/>
                </p:nvSpPr>
                <p:spPr bwMode="auto">
                  <a:xfrm rot="3720000">
                    <a:off x="4806" y="811"/>
                    <a:ext cx="533" cy="9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416" name="Freeform 104"/>
                  <p:cNvSpPr>
                    <a:spLocks noChangeArrowheads="1"/>
                  </p:cNvSpPr>
                  <p:nvPr/>
                </p:nvSpPr>
                <p:spPr bwMode="auto">
                  <a:xfrm rot="3720000">
                    <a:off x="5090" y="1158"/>
                    <a:ext cx="286" cy="15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417" name="Group 105"/>
                <p:cNvGrpSpPr>
                  <a:grpSpLocks/>
                </p:cNvGrpSpPr>
                <p:nvPr/>
              </p:nvGrpSpPr>
              <p:grpSpPr bwMode="auto">
                <a:xfrm>
                  <a:off x="4886" y="633"/>
                  <a:ext cx="320" cy="781"/>
                  <a:chOff x="4886" y="633"/>
                  <a:chExt cx="320" cy="781"/>
                </a:xfrm>
              </p:grpSpPr>
              <p:sp>
                <p:nvSpPr>
                  <p:cNvPr id="13418" name="Freeform 106"/>
                  <p:cNvSpPr>
                    <a:spLocks noChangeArrowheads="1"/>
                  </p:cNvSpPr>
                  <p:nvPr/>
                </p:nvSpPr>
                <p:spPr bwMode="auto">
                  <a:xfrm rot="4260000">
                    <a:off x="4748" y="851"/>
                    <a:ext cx="517" cy="8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419" name="Freeform 107"/>
                  <p:cNvSpPr>
                    <a:spLocks noChangeArrowheads="1"/>
                  </p:cNvSpPr>
                  <p:nvPr/>
                </p:nvSpPr>
                <p:spPr bwMode="auto">
                  <a:xfrm rot="4260000">
                    <a:off x="4967" y="1201"/>
                    <a:ext cx="277" cy="12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420" name="Group 108"/>
                <p:cNvGrpSpPr>
                  <a:grpSpLocks/>
                </p:cNvGrpSpPr>
                <p:nvPr/>
              </p:nvGrpSpPr>
              <p:grpSpPr bwMode="auto">
                <a:xfrm>
                  <a:off x="4872" y="667"/>
                  <a:ext cx="182" cy="727"/>
                  <a:chOff x="4872" y="667"/>
                  <a:chExt cx="182" cy="727"/>
                </a:xfrm>
              </p:grpSpPr>
              <p:sp>
                <p:nvSpPr>
                  <p:cNvPr id="13421" name="Freeform 109"/>
                  <p:cNvSpPr>
                    <a:spLocks noChangeArrowheads="1"/>
                  </p:cNvSpPr>
                  <p:nvPr/>
                </p:nvSpPr>
                <p:spPr bwMode="auto">
                  <a:xfrm rot="4920000">
                    <a:off x="4710" y="868"/>
                    <a:ext cx="476" cy="7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FFE103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422" name="Freeform 110"/>
                  <p:cNvSpPr>
                    <a:spLocks noChangeArrowheads="1"/>
                  </p:cNvSpPr>
                  <p:nvPr/>
                </p:nvSpPr>
                <p:spPr bwMode="auto">
                  <a:xfrm rot="4920000">
                    <a:off x="4848" y="1196"/>
                    <a:ext cx="255" cy="12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423" name="Group 111"/>
                <p:cNvGrpSpPr>
                  <a:grpSpLocks/>
                </p:cNvGrpSpPr>
                <p:nvPr/>
              </p:nvGrpSpPr>
              <p:grpSpPr bwMode="auto">
                <a:xfrm>
                  <a:off x="4725" y="679"/>
                  <a:ext cx="173" cy="712"/>
                  <a:chOff x="4725" y="679"/>
                  <a:chExt cx="173" cy="712"/>
                </a:xfrm>
              </p:grpSpPr>
              <p:sp>
                <p:nvSpPr>
                  <p:cNvPr id="13424" name="Freeform 112"/>
                  <p:cNvSpPr>
                    <a:spLocks noChangeArrowheads="1"/>
                  </p:cNvSpPr>
                  <p:nvPr/>
                </p:nvSpPr>
                <p:spPr bwMode="auto">
                  <a:xfrm rot="5760000">
                    <a:off x="4614" y="882"/>
                    <a:ext cx="465" cy="6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425" name="Freeform 113"/>
                  <p:cNvSpPr>
                    <a:spLocks noChangeArrowheads="1"/>
                  </p:cNvSpPr>
                  <p:nvPr/>
                </p:nvSpPr>
                <p:spPr bwMode="auto">
                  <a:xfrm rot="5760000">
                    <a:off x="4662" y="1215"/>
                    <a:ext cx="249" cy="9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3426" name="Freeform 114"/>
              <p:cNvSpPr>
                <a:spLocks noChangeArrowheads="1"/>
              </p:cNvSpPr>
              <p:nvPr/>
            </p:nvSpPr>
            <p:spPr bwMode="auto">
              <a:xfrm flipH="1">
                <a:off x="4596" y="770"/>
                <a:ext cx="157" cy="47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27" name="AutoShape 115"/>
              <p:cNvSpPr>
                <a:spLocks noChangeArrowheads="1"/>
              </p:cNvSpPr>
              <p:nvPr/>
            </p:nvSpPr>
            <p:spPr bwMode="auto">
              <a:xfrm flipH="1">
                <a:off x="4312" y="571"/>
                <a:ext cx="1373" cy="1515"/>
              </a:xfrm>
              <a:custGeom>
                <a:avLst/>
                <a:gdLst>
                  <a:gd name="G0" fmla="sin 10800 -4937353"/>
                  <a:gd name="G1" fmla="+- G0 10800 0"/>
                  <a:gd name="G2" fmla="cos 10800 -4937353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10799 w 21600"/>
                  <a:gd name="T13" fmla="*/ 385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13532" y="351"/>
                    </a:moveTo>
                    <a:cubicBezTo>
                      <a:pt x="18285" y="1594"/>
                      <a:pt x="21600" y="5887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13532" y="351"/>
                    </a:moveTo>
                    <a:cubicBezTo>
                      <a:pt x="18285" y="1594"/>
                      <a:pt x="21600" y="5887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28" name="AutoShape 116"/>
              <p:cNvSpPr>
                <a:spLocks noChangeArrowheads="1"/>
              </p:cNvSpPr>
              <p:nvPr/>
            </p:nvSpPr>
            <p:spPr bwMode="auto">
              <a:xfrm flipV="1">
                <a:off x="4840" y="147"/>
                <a:ext cx="978" cy="1323"/>
              </a:xfrm>
              <a:custGeom>
                <a:avLst/>
                <a:gdLst>
                  <a:gd name="G0" fmla="sin 10800 1896456"/>
                  <a:gd name="G1" fmla="+- G0 10800 0"/>
                  <a:gd name="G2" fmla="cos 10800 1896456"/>
                  <a:gd name="G3" fmla="+- G2 10800 0"/>
                  <a:gd name="G4" fmla="sin 10800 9543270"/>
                  <a:gd name="G5" fmla="+- G4 10800 0"/>
                  <a:gd name="G6" fmla="cos 10800 9543270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1975 w 21600"/>
                  <a:gd name="T13" fmla="*/ 10799 h 21600"/>
                  <a:gd name="T14" fmla="*/ 20307 w 21600"/>
                  <a:gd name="T15" fmla="*/ 2159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20251" y="16025"/>
                    </a:moveTo>
                    <a:cubicBezTo>
                      <a:pt x="18350" y="19464"/>
                      <a:pt x="14730" y="21599"/>
                      <a:pt x="10800" y="21600"/>
                    </a:cubicBezTo>
                    <a:cubicBezTo>
                      <a:pt x="7234" y="21600"/>
                      <a:pt x="3899" y="19840"/>
                      <a:pt x="1886" y="16897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20251" y="16025"/>
                    </a:moveTo>
                    <a:cubicBezTo>
                      <a:pt x="18350" y="19464"/>
                      <a:pt x="14730" y="21599"/>
                      <a:pt x="10800" y="21600"/>
                    </a:cubicBezTo>
                    <a:cubicBezTo>
                      <a:pt x="7234" y="21600"/>
                      <a:pt x="3899" y="19840"/>
                      <a:pt x="1886" y="16897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29" name="AutoShape 117"/>
              <p:cNvSpPr>
                <a:spLocks noChangeArrowheads="1"/>
              </p:cNvSpPr>
              <p:nvPr/>
            </p:nvSpPr>
            <p:spPr bwMode="auto">
              <a:xfrm flipH="1">
                <a:off x="4381" y="478"/>
                <a:ext cx="602" cy="1511"/>
              </a:xfrm>
              <a:custGeom>
                <a:avLst/>
                <a:gdLst>
                  <a:gd name="G0" fmla="sin 10800 -7200065"/>
                  <a:gd name="G1" fmla="+- G0 10800 0"/>
                  <a:gd name="G2" fmla="cos 10800 -7200065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7207 w 21600"/>
                  <a:gd name="T13" fmla="*/ 0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7130" y="642"/>
                    </a:moveTo>
                    <a:cubicBezTo>
                      <a:pt x="8307" y="217"/>
                      <a:pt x="954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7130" y="642"/>
                    </a:moveTo>
                    <a:cubicBezTo>
                      <a:pt x="8307" y="217"/>
                      <a:pt x="954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30" name="AutoShape 118"/>
              <p:cNvSpPr>
                <a:spLocks noChangeArrowheads="1"/>
              </p:cNvSpPr>
              <p:nvPr/>
            </p:nvSpPr>
            <p:spPr bwMode="auto">
              <a:xfrm flipH="1">
                <a:off x="4096" y="518"/>
                <a:ext cx="923" cy="1509"/>
              </a:xfrm>
              <a:custGeom>
                <a:avLst/>
                <a:gdLst>
                  <a:gd name="G0" fmla="sin 10800 -7487739"/>
                  <a:gd name="G1" fmla="+- G0 10800 0"/>
                  <a:gd name="G2" fmla="cos 10800 -7487739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6339 w 21600"/>
                  <a:gd name="T13" fmla="*/ 0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6363" y="953"/>
                    </a:moveTo>
                    <a:cubicBezTo>
                      <a:pt x="7757" y="324"/>
                      <a:pt x="9270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6363" y="953"/>
                    </a:moveTo>
                    <a:cubicBezTo>
                      <a:pt x="7757" y="324"/>
                      <a:pt x="9270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31" name="AutoShape 119"/>
              <p:cNvSpPr>
                <a:spLocks noChangeArrowheads="1"/>
              </p:cNvSpPr>
              <p:nvPr/>
            </p:nvSpPr>
            <p:spPr bwMode="auto">
              <a:xfrm flipH="1">
                <a:off x="4039" y="378"/>
                <a:ext cx="966" cy="1511"/>
              </a:xfrm>
              <a:custGeom>
                <a:avLst/>
                <a:gdLst>
                  <a:gd name="G0" fmla="sin 10800 -8291692"/>
                  <a:gd name="G1" fmla="+- G0 10800 0"/>
                  <a:gd name="G2" fmla="cos 10800 -8291692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4421 w 21600"/>
                  <a:gd name="T13" fmla="*/ 0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4372" y="2120"/>
                    </a:moveTo>
                    <a:cubicBezTo>
                      <a:pt x="6232" y="743"/>
                      <a:pt x="8485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4372" y="2120"/>
                    </a:moveTo>
                    <a:cubicBezTo>
                      <a:pt x="6232" y="743"/>
                      <a:pt x="8485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32" name="AutoShape 120"/>
              <p:cNvSpPr>
                <a:spLocks noChangeArrowheads="1"/>
              </p:cNvSpPr>
              <p:nvPr/>
            </p:nvSpPr>
            <p:spPr bwMode="auto">
              <a:xfrm>
                <a:off x="4859" y="486"/>
                <a:ext cx="153" cy="1511"/>
              </a:xfrm>
              <a:custGeom>
                <a:avLst/>
                <a:gdLst>
                  <a:gd name="G0" fmla="sin 10800 -8369693"/>
                  <a:gd name="G1" fmla="+- G0 10800 0"/>
                  <a:gd name="G2" fmla="cos 10800 -8369693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4273 w 21600"/>
                  <a:gd name="T13" fmla="*/ 0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33" name="AutoShape 121"/>
              <p:cNvSpPr>
                <a:spLocks noChangeArrowheads="1"/>
              </p:cNvSpPr>
              <p:nvPr/>
            </p:nvSpPr>
            <p:spPr bwMode="auto">
              <a:xfrm>
                <a:off x="4842" y="482"/>
                <a:ext cx="405" cy="1511"/>
              </a:xfrm>
              <a:custGeom>
                <a:avLst/>
                <a:gdLst>
                  <a:gd name="G0" fmla="sin 10800 -8369693"/>
                  <a:gd name="G1" fmla="+- G0 10800 0"/>
                  <a:gd name="G2" fmla="cos 10800 -8369693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4273 w 21600"/>
                  <a:gd name="T13" fmla="*/ 0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34" name="AutoShape 122"/>
              <p:cNvSpPr>
                <a:spLocks noChangeArrowheads="1"/>
              </p:cNvSpPr>
              <p:nvPr/>
            </p:nvSpPr>
            <p:spPr bwMode="auto">
              <a:xfrm>
                <a:off x="4837" y="382"/>
                <a:ext cx="574" cy="1511"/>
              </a:xfrm>
              <a:custGeom>
                <a:avLst/>
                <a:gdLst>
                  <a:gd name="G0" fmla="sin 10800 -8369693"/>
                  <a:gd name="G1" fmla="+- G0 10800 0"/>
                  <a:gd name="G2" fmla="cos 10800 -8369693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4273 w 21600"/>
                  <a:gd name="T13" fmla="*/ 0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35" name="Freeform 123"/>
              <p:cNvSpPr>
                <a:spLocks noChangeArrowheads="1"/>
              </p:cNvSpPr>
              <p:nvPr/>
            </p:nvSpPr>
            <p:spPr bwMode="auto">
              <a:xfrm>
                <a:off x="5039" y="852"/>
                <a:ext cx="156" cy="47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36" name="Freeform 124"/>
              <p:cNvSpPr>
                <a:spLocks noChangeArrowheads="1"/>
              </p:cNvSpPr>
              <p:nvPr/>
            </p:nvSpPr>
            <p:spPr bwMode="auto">
              <a:xfrm rot="19680000" flipV="1">
                <a:off x="4795" y="695"/>
                <a:ext cx="142" cy="27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FE103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37" name="AutoShape 125"/>
              <p:cNvSpPr>
                <a:spLocks noChangeArrowheads="1"/>
              </p:cNvSpPr>
              <p:nvPr/>
            </p:nvSpPr>
            <p:spPr bwMode="auto">
              <a:xfrm flipH="1">
                <a:off x="3994" y="263"/>
                <a:ext cx="969" cy="1511"/>
              </a:xfrm>
              <a:custGeom>
                <a:avLst/>
                <a:gdLst>
                  <a:gd name="G0" fmla="sin 10800 -8836577"/>
                  <a:gd name="G1" fmla="+- G0 10800 0"/>
                  <a:gd name="G2" fmla="cos 10800 -8836577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3294 w 21600"/>
                  <a:gd name="T13" fmla="*/ 0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3185" y="3141"/>
                    </a:moveTo>
                    <a:cubicBezTo>
                      <a:pt x="5208" y="1129"/>
                      <a:pt x="7946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3185" y="3141"/>
                    </a:moveTo>
                    <a:cubicBezTo>
                      <a:pt x="5208" y="1129"/>
                      <a:pt x="7946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38" name="AutoShape 126"/>
              <p:cNvSpPr>
                <a:spLocks noChangeArrowheads="1"/>
              </p:cNvSpPr>
              <p:nvPr/>
            </p:nvSpPr>
            <p:spPr bwMode="auto">
              <a:xfrm flipH="1">
                <a:off x="4082" y="101"/>
                <a:ext cx="807" cy="1489"/>
              </a:xfrm>
              <a:custGeom>
                <a:avLst/>
                <a:gdLst>
                  <a:gd name="G0" fmla="sin 10800 -9670994"/>
                  <a:gd name="G1" fmla="+- G0 10800 0"/>
                  <a:gd name="G2" fmla="cos 10800 -9670994"/>
                  <a:gd name="G3" fmla="+- G2 10800 0"/>
                  <a:gd name="G4" fmla="sin 10800 -3329666"/>
                  <a:gd name="G5" fmla="+- G4 10800 0"/>
                  <a:gd name="G6" fmla="cos 10800 -3329666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1767 w 21600"/>
                  <a:gd name="T13" fmla="*/ 0 h 21600"/>
                  <a:gd name="T14" fmla="*/ 17757 w 21600"/>
                  <a:gd name="T15" fmla="*/ 1079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1684" y="5007"/>
                    </a:moveTo>
                    <a:cubicBezTo>
                      <a:pt x="3666" y="1888"/>
                      <a:pt x="7105" y="-1"/>
                      <a:pt x="10800" y="0"/>
                    </a:cubicBezTo>
                    <a:cubicBezTo>
                      <a:pt x="13286" y="0"/>
                      <a:pt x="15696" y="857"/>
                      <a:pt x="17623" y="2429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1684" y="5007"/>
                    </a:moveTo>
                    <a:cubicBezTo>
                      <a:pt x="3666" y="1888"/>
                      <a:pt x="7105" y="-1"/>
                      <a:pt x="10800" y="0"/>
                    </a:cubicBezTo>
                    <a:cubicBezTo>
                      <a:pt x="13286" y="0"/>
                      <a:pt x="15696" y="857"/>
                      <a:pt x="17623" y="2429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39" name="AutoShape 127"/>
              <p:cNvSpPr>
                <a:spLocks noChangeArrowheads="1"/>
              </p:cNvSpPr>
              <p:nvPr/>
            </p:nvSpPr>
            <p:spPr bwMode="auto">
              <a:xfrm>
                <a:off x="4797" y="414"/>
                <a:ext cx="342" cy="1490"/>
              </a:xfrm>
              <a:custGeom>
                <a:avLst/>
                <a:gdLst>
                  <a:gd name="G0" fmla="sin 10800 -8369693"/>
                  <a:gd name="G1" fmla="+- G0 10800 0"/>
                  <a:gd name="G2" fmla="cos 10800 -8369693"/>
                  <a:gd name="G3" fmla="+- G2 10800 0"/>
                  <a:gd name="G4" fmla="sin 10800 -2219995"/>
                  <a:gd name="G5" fmla="+- G4 10800 0"/>
                  <a:gd name="G6" fmla="cos 10800 -2219995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4273 w 21600"/>
                  <a:gd name="T13" fmla="*/ 0 h 21600"/>
                  <a:gd name="T14" fmla="*/ 19831 w 21600"/>
                  <a:gd name="T15" fmla="*/ 1079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4398" y="0"/>
                      <a:pt x="17760" y="1792"/>
                      <a:pt x="19766" y="4779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4398" y="0"/>
                      <a:pt x="17760" y="1792"/>
                      <a:pt x="19766" y="4779"/>
                    </a:cubicBezTo>
                  </a:path>
                </a:pathLst>
              </a:custGeom>
              <a:noFill/>
              <a:ln w="9360">
                <a:solidFill>
                  <a:srgbClr val="FFE103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40" name="Freeform 128"/>
              <p:cNvSpPr>
                <a:spLocks noChangeArrowheads="1"/>
              </p:cNvSpPr>
              <p:nvPr/>
            </p:nvSpPr>
            <p:spPr bwMode="auto">
              <a:xfrm flipH="1">
                <a:off x="4129" y="810"/>
                <a:ext cx="350" cy="492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41" name="Freeform 129"/>
              <p:cNvSpPr>
                <a:spLocks noChangeArrowheads="1"/>
              </p:cNvSpPr>
              <p:nvPr/>
            </p:nvSpPr>
            <p:spPr bwMode="auto">
              <a:xfrm flipH="1">
                <a:off x="4294" y="288"/>
                <a:ext cx="225" cy="493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42" name="Freeform 130"/>
              <p:cNvSpPr>
                <a:spLocks noChangeArrowheads="1"/>
              </p:cNvSpPr>
              <p:nvPr/>
            </p:nvSpPr>
            <p:spPr bwMode="auto">
              <a:xfrm flipH="1">
                <a:off x="4553" y="142"/>
                <a:ext cx="135" cy="492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43" name="Freeform 131"/>
              <p:cNvSpPr>
                <a:spLocks noChangeArrowheads="1"/>
              </p:cNvSpPr>
              <p:nvPr/>
            </p:nvSpPr>
            <p:spPr bwMode="auto">
              <a:xfrm>
                <a:off x="5394" y="737"/>
                <a:ext cx="326" cy="51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44" name="Freeform 132"/>
              <p:cNvSpPr>
                <a:spLocks noChangeArrowheads="1"/>
              </p:cNvSpPr>
              <p:nvPr/>
            </p:nvSpPr>
            <p:spPr bwMode="auto">
              <a:xfrm>
                <a:off x="5225" y="475"/>
                <a:ext cx="491" cy="345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45" name="Freeform 133"/>
              <p:cNvSpPr>
                <a:spLocks noChangeArrowheads="1"/>
              </p:cNvSpPr>
              <p:nvPr/>
            </p:nvSpPr>
            <p:spPr bwMode="auto">
              <a:xfrm>
                <a:off x="5243" y="109"/>
                <a:ext cx="214" cy="463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46" name="Freeform 134"/>
              <p:cNvSpPr>
                <a:spLocks noChangeArrowheads="1"/>
              </p:cNvSpPr>
              <p:nvPr/>
            </p:nvSpPr>
            <p:spPr bwMode="auto">
              <a:xfrm rot="20220000">
                <a:off x="5031" y="494"/>
                <a:ext cx="143" cy="27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FE103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47" name="Freeform 135"/>
              <p:cNvSpPr>
                <a:spLocks noChangeArrowheads="1"/>
              </p:cNvSpPr>
              <p:nvPr/>
            </p:nvSpPr>
            <p:spPr bwMode="auto">
              <a:xfrm rot="1380000" flipH="1">
                <a:off x="4521" y="487"/>
                <a:ext cx="143" cy="27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FE103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3448" name="Rectangle 13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-19050"/>
            <a:ext cx="7770813" cy="2103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3449" name="Rectangle 13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0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3450" name="Rectangle 138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3451" name="Rectangle 139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3452" name="Rectangle 140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latin typeface="+mn-lt"/>
                <a:cs typeface="Arial Unicode MS" charset="0"/>
              </a:defRPr>
            </a:lvl1pPr>
          </a:lstStyle>
          <a:p>
            <a:fld id="{D9164B74-0455-4F00-97DB-F8C5AC44F95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2pPr>
      <a:lvl3pPr marL="1143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3pPr>
      <a:lvl4pPr marL="1600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4pPr>
      <a:lvl5pPr marL="20574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5pPr>
      <a:lvl6pPr marL="25146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6pPr>
      <a:lvl7pPr marL="29718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7pPr>
      <a:lvl8pPr marL="3429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8pPr>
      <a:lvl9pPr marL="3886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CC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CC00"/>
          </a:solidFill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CC00"/>
          </a:solidFill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1"/>
          <p:cNvGrpSpPr>
            <a:grpSpLocks/>
          </p:cNvGrpSpPr>
          <p:nvPr/>
        </p:nvGrpSpPr>
        <p:grpSpPr bwMode="auto">
          <a:xfrm>
            <a:off x="2011363" y="246063"/>
            <a:ext cx="7116762" cy="8012112"/>
            <a:chOff x="1267" y="155"/>
            <a:chExt cx="4483" cy="5047"/>
          </a:xfrm>
        </p:grpSpPr>
        <p:grpSp>
          <p:nvGrpSpPr>
            <p:cNvPr id="14338" name="Group 2"/>
            <p:cNvGrpSpPr>
              <a:grpSpLocks/>
            </p:cNvGrpSpPr>
            <p:nvPr/>
          </p:nvGrpSpPr>
          <p:grpSpPr bwMode="auto">
            <a:xfrm>
              <a:off x="2194" y="601"/>
              <a:ext cx="595" cy="446"/>
              <a:chOff x="2194" y="601"/>
              <a:chExt cx="595" cy="446"/>
            </a:xfrm>
          </p:grpSpPr>
          <p:sp>
            <p:nvSpPr>
              <p:cNvPr id="14339" name="Oval 3"/>
              <p:cNvSpPr>
                <a:spLocks noChangeArrowheads="1"/>
              </p:cNvSpPr>
              <p:nvPr/>
            </p:nvSpPr>
            <p:spPr bwMode="auto">
              <a:xfrm>
                <a:off x="2194" y="601"/>
                <a:ext cx="596" cy="447"/>
              </a:xfrm>
              <a:prstGeom prst="ellipse">
                <a:avLst/>
              </a:prstGeom>
              <a:gradFill rotWithShape="0">
                <a:gsLst>
                  <a:gs pos="0">
                    <a:srgbClr val="AF273E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40" name="Oval 4"/>
              <p:cNvSpPr>
                <a:spLocks noChangeArrowheads="1"/>
              </p:cNvSpPr>
              <p:nvPr/>
            </p:nvSpPr>
            <p:spPr bwMode="auto">
              <a:xfrm>
                <a:off x="2408" y="796"/>
                <a:ext cx="144" cy="84"/>
              </a:xfrm>
              <a:prstGeom prst="ellipse">
                <a:avLst/>
              </a:prstGeom>
              <a:gradFill rotWithShape="0">
                <a:gsLst>
                  <a:gs pos="0">
                    <a:srgbClr val="FF8B17"/>
                  </a:gs>
                  <a:gs pos="100000">
                    <a:srgbClr val="AF273E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4341" name="Group 5"/>
            <p:cNvGrpSpPr>
              <a:grpSpLocks/>
            </p:cNvGrpSpPr>
            <p:nvPr/>
          </p:nvGrpSpPr>
          <p:grpSpPr bwMode="auto">
            <a:xfrm>
              <a:off x="1267" y="155"/>
              <a:ext cx="4483" cy="4904"/>
              <a:chOff x="1267" y="155"/>
              <a:chExt cx="4483" cy="4904"/>
            </a:xfrm>
          </p:grpSpPr>
          <p:grpSp>
            <p:nvGrpSpPr>
              <p:cNvPr id="14342" name="Group 6"/>
              <p:cNvGrpSpPr>
                <a:grpSpLocks/>
              </p:cNvGrpSpPr>
              <p:nvPr/>
            </p:nvGrpSpPr>
            <p:grpSpPr bwMode="auto">
              <a:xfrm>
                <a:off x="1267" y="155"/>
                <a:ext cx="4340" cy="3433"/>
                <a:chOff x="1267" y="155"/>
                <a:chExt cx="4340" cy="3433"/>
              </a:xfrm>
            </p:grpSpPr>
            <p:grpSp>
              <p:nvGrpSpPr>
                <p:cNvPr id="14343" name="Group 7"/>
                <p:cNvGrpSpPr>
                  <a:grpSpLocks/>
                </p:cNvGrpSpPr>
                <p:nvPr/>
              </p:nvGrpSpPr>
              <p:grpSpPr bwMode="auto">
                <a:xfrm>
                  <a:off x="2353" y="798"/>
                  <a:ext cx="2266" cy="1670"/>
                  <a:chOff x="2353" y="798"/>
                  <a:chExt cx="2266" cy="1670"/>
                </a:xfrm>
              </p:grpSpPr>
              <p:sp>
                <p:nvSpPr>
                  <p:cNvPr id="14344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2353" y="798"/>
                    <a:ext cx="2267" cy="167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AF273E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345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3219" y="1409"/>
                    <a:ext cx="450" cy="3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AF273E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4346" name="Group 10"/>
                <p:cNvGrpSpPr>
                  <a:grpSpLocks/>
                </p:cNvGrpSpPr>
                <p:nvPr/>
              </p:nvGrpSpPr>
              <p:grpSpPr bwMode="auto">
                <a:xfrm>
                  <a:off x="1267" y="155"/>
                  <a:ext cx="4340" cy="3433"/>
                  <a:chOff x="1267" y="155"/>
                  <a:chExt cx="4340" cy="3433"/>
                </a:xfrm>
              </p:grpSpPr>
              <p:grpSp>
                <p:nvGrpSpPr>
                  <p:cNvPr id="14347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3630" y="1463"/>
                    <a:ext cx="1611" cy="1727"/>
                    <a:chOff x="3630" y="1463"/>
                    <a:chExt cx="1611" cy="1727"/>
                  </a:xfrm>
                </p:grpSpPr>
                <p:sp>
                  <p:nvSpPr>
                    <p:cNvPr id="14348" name="Freeform 12"/>
                    <p:cNvSpPr>
                      <a:spLocks noChangeArrowheads="1"/>
                    </p:cNvSpPr>
                    <p:nvPr/>
                  </p:nvSpPr>
                  <p:spPr bwMode="auto">
                    <a:xfrm rot="2700000">
                      <a:off x="3518" y="1902"/>
                      <a:ext cx="1339" cy="2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49" name="Freeform 13"/>
                    <p:cNvSpPr>
                      <a:spLocks noChangeArrowheads="1"/>
                    </p:cNvSpPr>
                    <p:nvPr/>
                  </p:nvSpPr>
                  <p:spPr bwMode="auto">
                    <a:xfrm rot="2700000">
                      <a:off x="4496" y="2610"/>
                      <a:ext cx="718" cy="381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50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3646" y="1353"/>
                    <a:ext cx="1914" cy="1592"/>
                    <a:chOff x="3646" y="1353"/>
                    <a:chExt cx="1914" cy="1592"/>
                  </a:xfrm>
                </p:grpSpPr>
                <p:sp>
                  <p:nvSpPr>
                    <p:cNvPr id="14351" name="Freeform 15"/>
                    <p:cNvSpPr>
                      <a:spLocks noChangeArrowheads="1"/>
                    </p:cNvSpPr>
                    <p:nvPr/>
                  </p:nvSpPr>
                  <p:spPr bwMode="auto">
                    <a:xfrm rot="2100000">
                      <a:off x="3596" y="1733"/>
                      <a:ext cx="1409" cy="26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52" name="Freeform 16"/>
                    <p:cNvSpPr>
                      <a:spLocks noChangeArrowheads="1"/>
                    </p:cNvSpPr>
                    <p:nvPr/>
                  </p:nvSpPr>
                  <p:spPr bwMode="auto">
                    <a:xfrm rot="2100000">
                      <a:off x="4753" y="2344"/>
                      <a:ext cx="756" cy="42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53" name="Group 17"/>
                  <p:cNvGrpSpPr>
                    <a:grpSpLocks/>
                  </p:cNvGrpSpPr>
                  <p:nvPr/>
                </p:nvGrpSpPr>
                <p:grpSpPr bwMode="auto">
                  <a:xfrm>
                    <a:off x="3639" y="1301"/>
                    <a:ext cx="1949" cy="1254"/>
                    <a:chOff x="3639" y="1301"/>
                    <a:chExt cx="1949" cy="1254"/>
                  </a:xfrm>
                </p:grpSpPr>
                <p:sp>
                  <p:nvSpPr>
                    <p:cNvPr id="14354" name="Freeform 18"/>
                    <p:cNvSpPr>
                      <a:spLocks noChangeArrowheads="1"/>
                    </p:cNvSpPr>
                    <p:nvPr/>
                  </p:nvSpPr>
                  <p:spPr bwMode="auto">
                    <a:xfrm rot="1560000">
                      <a:off x="3621" y="1588"/>
                      <a:ext cx="1348" cy="2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55" name="Freeform 19"/>
                    <p:cNvSpPr>
                      <a:spLocks noChangeArrowheads="1"/>
                    </p:cNvSpPr>
                    <p:nvPr/>
                  </p:nvSpPr>
                  <p:spPr bwMode="auto">
                    <a:xfrm rot="1560000">
                      <a:off x="4821" y="2044"/>
                      <a:ext cx="724" cy="37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56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3634" y="1241"/>
                    <a:ext cx="1973" cy="1012"/>
                    <a:chOff x="3634" y="1241"/>
                    <a:chExt cx="1973" cy="1012"/>
                  </a:xfrm>
                </p:grpSpPr>
                <p:sp>
                  <p:nvSpPr>
                    <p:cNvPr id="14357" name="Freeform 21"/>
                    <p:cNvSpPr>
                      <a:spLocks noChangeArrowheads="1"/>
                    </p:cNvSpPr>
                    <p:nvPr/>
                  </p:nvSpPr>
                  <p:spPr bwMode="auto">
                    <a:xfrm rot="1080000">
                      <a:off x="3642" y="1435"/>
                      <a:ext cx="1302" cy="26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58" name="Freeform 22"/>
                    <p:cNvSpPr>
                      <a:spLocks noChangeArrowheads="1"/>
                    </p:cNvSpPr>
                    <p:nvPr/>
                  </p:nvSpPr>
                  <p:spPr bwMode="auto">
                    <a:xfrm rot="1080000">
                      <a:off x="4862" y="1748"/>
                      <a:ext cx="700" cy="40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59" name="Group 23"/>
                  <p:cNvGrpSpPr>
                    <a:grpSpLocks/>
                  </p:cNvGrpSpPr>
                  <p:nvPr/>
                </p:nvGrpSpPr>
                <p:grpSpPr bwMode="auto">
                  <a:xfrm>
                    <a:off x="3657" y="1184"/>
                    <a:ext cx="1851" cy="630"/>
                    <a:chOff x="3657" y="1184"/>
                    <a:chExt cx="1851" cy="630"/>
                  </a:xfrm>
                </p:grpSpPr>
                <p:sp>
                  <p:nvSpPr>
                    <p:cNvPr id="14360" name="Freeform 24"/>
                    <p:cNvSpPr>
                      <a:spLocks noChangeArrowheads="1"/>
                    </p:cNvSpPr>
                    <p:nvPr/>
                  </p:nvSpPr>
                  <p:spPr bwMode="auto">
                    <a:xfrm rot="480000">
                      <a:off x="3669" y="1263"/>
                      <a:ext cx="1200" cy="2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61" name="Freeform 25"/>
                    <p:cNvSpPr>
                      <a:spLocks noChangeArrowheads="1"/>
                    </p:cNvSpPr>
                    <p:nvPr/>
                  </p:nvSpPr>
                  <p:spPr bwMode="auto">
                    <a:xfrm rot="480000">
                      <a:off x="4843" y="1393"/>
                      <a:ext cx="645" cy="38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62" name="Group 26"/>
                  <p:cNvGrpSpPr>
                    <a:grpSpLocks/>
                  </p:cNvGrpSpPr>
                  <p:nvPr/>
                </p:nvGrpSpPr>
                <p:grpSpPr bwMode="auto">
                  <a:xfrm>
                    <a:off x="3686" y="1144"/>
                    <a:ext cx="1674" cy="280"/>
                    <a:chOff x="3686" y="1144"/>
                    <a:chExt cx="1674" cy="280"/>
                  </a:xfrm>
                </p:grpSpPr>
                <p:sp>
                  <p:nvSpPr>
                    <p:cNvPr id="14363" name="Freeform 27"/>
                    <p:cNvSpPr>
                      <a:spLocks noChangeArrowheads="1"/>
                    </p:cNvSpPr>
                    <p:nvPr/>
                  </p:nvSpPr>
                  <p:spPr bwMode="auto">
                    <a:xfrm rot="21480000">
                      <a:off x="3687" y="1167"/>
                      <a:ext cx="1090" cy="1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64" name="Freeform 28"/>
                    <p:cNvSpPr>
                      <a:spLocks noChangeArrowheads="1"/>
                    </p:cNvSpPr>
                    <p:nvPr/>
                  </p:nvSpPr>
                  <p:spPr bwMode="auto">
                    <a:xfrm rot="21480000">
                      <a:off x="4772" y="1151"/>
                      <a:ext cx="586" cy="26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65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3646" y="821"/>
                    <a:ext cx="1488" cy="495"/>
                    <a:chOff x="3646" y="821"/>
                    <a:chExt cx="1488" cy="495"/>
                  </a:xfrm>
                </p:grpSpPr>
                <p:sp>
                  <p:nvSpPr>
                    <p:cNvPr id="14366" name="Freeform 30"/>
                    <p:cNvSpPr>
                      <a:spLocks noChangeArrowheads="1"/>
                    </p:cNvSpPr>
                    <p:nvPr/>
                  </p:nvSpPr>
                  <p:spPr bwMode="auto">
                    <a:xfrm rot="20760000">
                      <a:off x="3652" y="1042"/>
                      <a:ext cx="958" cy="16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67" name="Freeform 31"/>
                    <p:cNvSpPr>
                      <a:spLocks noChangeArrowheads="1"/>
                    </p:cNvSpPr>
                    <p:nvPr/>
                  </p:nvSpPr>
                  <p:spPr bwMode="auto">
                    <a:xfrm rot="20760000">
                      <a:off x="4597" y="877"/>
                      <a:ext cx="514" cy="26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68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1667" y="1558"/>
                    <a:ext cx="1610" cy="1726"/>
                    <a:chOff x="1667" y="1558"/>
                    <a:chExt cx="1610" cy="1726"/>
                  </a:xfrm>
                </p:grpSpPr>
                <p:sp>
                  <p:nvSpPr>
                    <p:cNvPr id="14369" name="Freeform 33"/>
                    <p:cNvSpPr>
                      <a:spLocks noChangeArrowheads="1"/>
                    </p:cNvSpPr>
                    <p:nvPr/>
                  </p:nvSpPr>
                  <p:spPr bwMode="auto">
                    <a:xfrm rot="18900000" flipH="1">
                      <a:off x="2050" y="1997"/>
                      <a:ext cx="1339" cy="2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70" name="Freeform 34"/>
                    <p:cNvSpPr>
                      <a:spLocks noChangeArrowheads="1"/>
                    </p:cNvSpPr>
                    <p:nvPr/>
                  </p:nvSpPr>
                  <p:spPr bwMode="auto">
                    <a:xfrm rot="18900000" flipH="1">
                      <a:off x="1697" y="2706"/>
                      <a:ext cx="719" cy="381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71" name="Group 35"/>
                  <p:cNvGrpSpPr>
                    <a:grpSpLocks/>
                  </p:cNvGrpSpPr>
                  <p:nvPr/>
                </p:nvGrpSpPr>
                <p:grpSpPr bwMode="auto">
                  <a:xfrm>
                    <a:off x="1313" y="1491"/>
                    <a:ext cx="1915" cy="1593"/>
                    <a:chOff x="1313" y="1491"/>
                    <a:chExt cx="1915" cy="1593"/>
                  </a:xfrm>
                </p:grpSpPr>
                <p:sp>
                  <p:nvSpPr>
                    <p:cNvPr id="14372" name="Freeform 36"/>
                    <p:cNvSpPr>
                      <a:spLocks noChangeArrowheads="1"/>
                    </p:cNvSpPr>
                    <p:nvPr/>
                  </p:nvSpPr>
                  <p:spPr bwMode="auto">
                    <a:xfrm rot="19500000" flipH="1">
                      <a:off x="1872" y="1871"/>
                      <a:ext cx="1409" cy="26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73" name="Freeform 37"/>
                    <p:cNvSpPr>
                      <a:spLocks noChangeArrowheads="1"/>
                    </p:cNvSpPr>
                    <p:nvPr/>
                  </p:nvSpPr>
                  <p:spPr bwMode="auto">
                    <a:xfrm rot="19500000" flipH="1">
                      <a:off x="1367" y="2481"/>
                      <a:ext cx="757" cy="42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74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1286" y="1438"/>
                    <a:ext cx="1949" cy="1254"/>
                    <a:chOff x="1286" y="1438"/>
                    <a:chExt cx="1949" cy="1254"/>
                  </a:xfrm>
                </p:grpSpPr>
                <p:sp>
                  <p:nvSpPr>
                    <p:cNvPr id="14375" name="Freeform 39"/>
                    <p:cNvSpPr>
                      <a:spLocks noChangeArrowheads="1"/>
                    </p:cNvSpPr>
                    <p:nvPr/>
                  </p:nvSpPr>
                  <p:spPr bwMode="auto">
                    <a:xfrm rot="20040000" flipH="1">
                      <a:off x="1906" y="1725"/>
                      <a:ext cx="1349" cy="2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76" name="Freeform 40"/>
                    <p:cNvSpPr>
                      <a:spLocks noChangeArrowheads="1"/>
                    </p:cNvSpPr>
                    <p:nvPr/>
                  </p:nvSpPr>
                  <p:spPr bwMode="auto">
                    <a:xfrm rot="20040000" flipH="1">
                      <a:off x="1331" y="2182"/>
                      <a:ext cx="724" cy="37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77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1267" y="1379"/>
                    <a:ext cx="1973" cy="1012"/>
                    <a:chOff x="1267" y="1379"/>
                    <a:chExt cx="1973" cy="1012"/>
                  </a:xfrm>
                </p:grpSpPr>
                <p:sp>
                  <p:nvSpPr>
                    <p:cNvPr id="14378" name="Freeform 42"/>
                    <p:cNvSpPr>
                      <a:spLocks noChangeArrowheads="1"/>
                    </p:cNvSpPr>
                    <p:nvPr/>
                  </p:nvSpPr>
                  <p:spPr bwMode="auto">
                    <a:xfrm rot="20520000" flipH="1">
                      <a:off x="1930" y="1573"/>
                      <a:ext cx="1303" cy="26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79" name="Freeform 43"/>
                    <p:cNvSpPr>
                      <a:spLocks noChangeArrowheads="1"/>
                    </p:cNvSpPr>
                    <p:nvPr/>
                  </p:nvSpPr>
                  <p:spPr bwMode="auto">
                    <a:xfrm rot="20520000" flipH="1">
                      <a:off x="1313" y="1885"/>
                      <a:ext cx="700" cy="40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80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1364" y="1322"/>
                    <a:ext cx="1851" cy="630"/>
                    <a:chOff x="1364" y="1322"/>
                    <a:chExt cx="1851" cy="630"/>
                  </a:xfrm>
                </p:grpSpPr>
                <p:sp>
                  <p:nvSpPr>
                    <p:cNvPr id="14381" name="Freeform 45"/>
                    <p:cNvSpPr>
                      <a:spLocks noChangeArrowheads="1"/>
                    </p:cNvSpPr>
                    <p:nvPr/>
                  </p:nvSpPr>
                  <p:spPr bwMode="auto">
                    <a:xfrm rot="21120000" flipH="1">
                      <a:off x="2007" y="1401"/>
                      <a:ext cx="1200" cy="2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82" name="Freeform 46"/>
                    <p:cNvSpPr>
                      <a:spLocks noChangeArrowheads="1"/>
                    </p:cNvSpPr>
                    <p:nvPr/>
                  </p:nvSpPr>
                  <p:spPr bwMode="auto">
                    <a:xfrm rot="21120000" flipH="1">
                      <a:off x="1387" y="1531"/>
                      <a:ext cx="644" cy="38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83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1514" y="1281"/>
                    <a:ext cx="1674" cy="280"/>
                    <a:chOff x="1514" y="1281"/>
                    <a:chExt cx="1674" cy="280"/>
                  </a:xfrm>
                </p:grpSpPr>
                <p:sp>
                  <p:nvSpPr>
                    <p:cNvPr id="14384" name="Freeform 48"/>
                    <p:cNvSpPr>
                      <a:spLocks noChangeArrowheads="1"/>
                    </p:cNvSpPr>
                    <p:nvPr/>
                  </p:nvSpPr>
                  <p:spPr bwMode="auto">
                    <a:xfrm rot="120000" flipH="1">
                      <a:off x="2095" y="1304"/>
                      <a:ext cx="1090" cy="1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85" name="Freeform 49"/>
                    <p:cNvSpPr>
                      <a:spLocks noChangeArrowheads="1"/>
                    </p:cNvSpPr>
                    <p:nvPr/>
                  </p:nvSpPr>
                  <p:spPr bwMode="auto">
                    <a:xfrm rot="120000" flipH="1">
                      <a:off x="1517" y="1289"/>
                      <a:ext cx="586" cy="26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86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1739" y="959"/>
                    <a:ext cx="1488" cy="495"/>
                    <a:chOff x="1739" y="959"/>
                    <a:chExt cx="1488" cy="495"/>
                  </a:xfrm>
                </p:grpSpPr>
                <p:sp>
                  <p:nvSpPr>
                    <p:cNvPr id="14387" name="Freeform 51"/>
                    <p:cNvSpPr>
                      <a:spLocks noChangeArrowheads="1"/>
                    </p:cNvSpPr>
                    <p:nvPr/>
                  </p:nvSpPr>
                  <p:spPr bwMode="auto">
                    <a:xfrm rot="840000" flipH="1">
                      <a:off x="2264" y="1180"/>
                      <a:ext cx="958" cy="16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88" name="Freeform 52"/>
                    <p:cNvSpPr>
                      <a:spLocks noChangeArrowheads="1"/>
                    </p:cNvSpPr>
                    <p:nvPr/>
                  </p:nvSpPr>
                  <p:spPr bwMode="auto">
                    <a:xfrm rot="840000" flipH="1">
                      <a:off x="1762" y="1015"/>
                      <a:ext cx="514" cy="26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89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1819" y="779"/>
                    <a:ext cx="1464" cy="682"/>
                    <a:chOff x="1819" y="779"/>
                    <a:chExt cx="1464" cy="682"/>
                  </a:xfrm>
                </p:grpSpPr>
                <p:sp>
                  <p:nvSpPr>
                    <p:cNvPr id="14390" name="Freeform 54"/>
                    <p:cNvSpPr>
                      <a:spLocks noChangeArrowheads="1"/>
                    </p:cNvSpPr>
                    <p:nvPr/>
                  </p:nvSpPr>
                  <p:spPr bwMode="auto">
                    <a:xfrm rot="1260000" flipH="1">
                      <a:off x="2329" y="1127"/>
                      <a:ext cx="958" cy="16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91" name="Freeform 55"/>
                    <p:cNvSpPr>
                      <a:spLocks noChangeArrowheads="1"/>
                    </p:cNvSpPr>
                    <p:nvPr/>
                  </p:nvSpPr>
                  <p:spPr bwMode="auto">
                    <a:xfrm rot="1260000" flipH="1">
                      <a:off x="1848" y="864"/>
                      <a:ext cx="514" cy="26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92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1991" y="524"/>
                    <a:ext cx="1366" cy="949"/>
                    <a:chOff x="1991" y="524"/>
                    <a:chExt cx="1366" cy="949"/>
                  </a:xfrm>
                </p:grpSpPr>
                <p:sp>
                  <p:nvSpPr>
                    <p:cNvPr id="14393" name="Freeform 57"/>
                    <p:cNvSpPr>
                      <a:spLocks noChangeArrowheads="1"/>
                    </p:cNvSpPr>
                    <p:nvPr/>
                  </p:nvSpPr>
                  <p:spPr bwMode="auto">
                    <a:xfrm rot="2040000" flipH="1">
                      <a:off x="2435" y="1055"/>
                      <a:ext cx="958" cy="16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94" name="Freeform 58"/>
                    <p:cNvSpPr>
                      <a:spLocks noChangeArrowheads="1"/>
                    </p:cNvSpPr>
                    <p:nvPr/>
                  </p:nvSpPr>
                  <p:spPr bwMode="auto">
                    <a:xfrm rot="2040000" flipH="1">
                      <a:off x="2020" y="645"/>
                      <a:ext cx="514" cy="26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95" name="Group 59"/>
                  <p:cNvGrpSpPr>
                    <a:grpSpLocks/>
                  </p:cNvGrpSpPr>
                  <p:nvPr/>
                </p:nvGrpSpPr>
                <p:grpSpPr bwMode="auto">
                  <a:xfrm>
                    <a:off x="2165" y="275"/>
                    <a:ext cx="1251" cy="1153"/>
                    <a:chOff x="2165" y="275"/>
                    <a:chExt cx="1251" cy="1153"/>
                  </a:xfrm>
                </p:grpSpPr>
                <p:sp>
                  <p:nvSpPr>
                    <p:cNvPr id="14396" name="Freeform 60"/>
                    <p:cNvSpPr>
                      <a:spLocks noChangeArrowheads="1"/>
                    </p:cNvSpPr>
                    <p:nvPr/>
                  </p:nvSpPr>
                  <p:spPr bwMode="auto">
                    <a:xfrm rot="2700000" flipH="1">
                      <a:off x="2526" y="946"/>
                      <a:ext cx="972" cy="16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97" name="Freeform 61"/>
                    <p:cNvSpPr>
                      <a:spLocks noChangeArrowheads="1"/>
                    </p:cNvSpPr>
                    <p:nvPr/>
                  </p:nvSpPr>
                  <p:spPr bwMode="auto">
                    <a:xfrm rot="2700000" flipH="1">
                      <a:off x="2182" y="420"/>
                      <a:ext cx="522" cy="26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398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2537" y="211"/>
                    <a:ext cx="919" cy="1187"/>
                    <a:chOff x="2537" y="211"/>
                    <a:chExt cx="919" cy="1187"/>
                  </a:xfrm>
                </p:grpSpPr>
                <p:sp>
                  <p:nvSpPr>
                    <p:cNvPr id="14399" name="Freeform 63"/>
                    <p:cNvSpPr>
                      <a:spLocks noChangeArrowheads="1"/>
                    </p:cNvSpPr>
                    <p:nvPr/>
                  </p:nvSpPr>
                  <p:spPr bwMode="auto">
                    <a:xfrm rot="3480000" flipH="1">
                      <a:off x="2734" y="910"/>
                      <a:ext cx="854" cy="16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00" name="Freeform 64"/>
                    <p:cNvSpPr>
                      <a:spLocks noChangeArrowheads="1"/>
                    </p:cNvSpPr>
                    <p:nvPr/>
                  </p:nvSpPr>
                  <p:spPr bwMode="auto">
                    <a:xfrm rot="3480000" flipH="1">
                      <a:off x="2539" y="345"/>
                      <a:ext cx="459" cy="26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01" name="Group 65"/>
                  <p:cNvGrpSpPr>
                    <a:grpSpLocks/>
                  </p:cNvGrpSpPr>
                  <p:nvPr/>
                </p:nvGrpSpPr>
                <p:grpSpPr bwMode="auto">
                  <a:xfrm>
                    <a:off x="2802" y="155"/>
                    <a:ext cx="706" cy="1225"/>
                    <a:chOff x="2802" y="155"/>
                    <a:chExt cx="706" cy="1225"/>
                  </a:xfrm>
                </p:grpSpPr>
                <p:sp>
                  <p:nvSpPr>
                    <p:cNvPr id="14402" name="Freeform 66"/>
                    <p:cNvSpPr>
                      <a:spLocks noChangeArrowheads="1"/>
                    </p:cNvSpPr>
                    <p:nvPr/>
                  </p:nvSpPr>
                  <p:spPr bwMode="auto">
                    <a:xfrm rot="4140000" flipH="1">
                      <a:off x="2871" y="882"/>
                      <a:ext cx="824" cy="16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03" name="Freeform 67"/>
                    <p:cNvSpPr>
                      <a:spLocks noChangeArrowheads="1"/>
                    </p:cNvSpPr>
                    <p:nvPr/>
                  </p:nvSpPr>
                  <p:spPr bwMode="auto">
                    <a:xfrm rot="4140000" flipH="1">
                      <a:off x="2783" y="279"/>
                      <a:ext cx="443" cy="26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04" name="Group 68"/>
                  <p:cNvGrpSpPr>
                    <a:grpSpLocks/>
                  </p:cNvGrpSpPr>
                  <p:nvPr/>
                </p:nvGrpSpPr>
                <p:grpSpPr bwMode="auto">
                  <a:xfrm>
                    <a:off x="3566" y="600"/>
                    <a:ext cx="1459" cy="699"/>
                    <a:chOff x="3566" y="600"/>
                    <a:chExt cx="1459" cy="699"/>
                  </a:xfrm>
                </p:grpSpPr>
                <p:sp>
                  <p:nvSpPr>
                    <p:cNvPr id="14405" name="Freeform 69"/>
                    <p:cNvSpPr>
                      <a:spLocks noChangeArrowheads="1"/>
                    </p:cNvSpPr>
                    <p:nvPr/>
                  </p:nvSpPr>
                  <p:spPr bwMode="auto">
                    <a:xfrm rot="20280000">
                      <a:off x="3563" y="961"/>
                      <a:ext cx="957" cy="16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06" name="Freeform 70"/>
                    <p:cNvSpPr>
                      <a:spLocks noChangeArrowheads="1"/>
                    </p:cNvSpPr>
                    <p:nvPr/>
                  </p:nvSpPr>
                  <p:spPr bwMode="auto">
                    <a:xfrm rot="20280000">
                      <a:off x="4481" y="687"/>
                      <a:ext cx="514" cy="26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07" name="Group 71"/>
                  <p:cNvGrpSpPr>
                    <a:grpSpLocks/>
                  </p:cNvGrpSpPr>
                  <p:nvPr/>
                </p:nvGrpSpPr>
                <p:grpSpPr bwMode="auto">
                  <a:xfrm>
                    <a:off x="3483" y="395"/>
                    <a:ext cx="1384" cy="913"/>
                    <a:chOff x="3483" y="395"/>
                    <a:chExt cx="1384" cy="913"/>
                  </a:xfrm>
                </p:grpSpPr>
                <p:sp>
                  <p:nvSpPr>
                    <p:cNvPr id="14408" name="Freeform 72"/>
                    <p:cNvSpPr>
                      <a:spLocks noChangeArrowheads="1"/>
                    </p:cNvSpPr>
                    <p:nvPr/>
                  </p:nvSpPr>
                  <p:spPr bwMode="auto">
                    <a:xfrm rot="19680000">
                      <a:off x="3455" y="901"/>
                      <a:ext cx="957" cy="16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09" name="Freeform 73"/>
                    <p:cNvSpPr>
                      <a:spLocks noChangeArrowheads="1"/>
                    </p:cNvSpPr>
                    <p:nvPr/>
                  </p:nvSpPr>
                  <p:spPr bwMode="auto">
                    <a:xfrm rot="19680000">
                      <a:off x="4323" y="511"/>
                      <a:ext cx="514" cy="26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4410" name="Freeform 74"/>
                  <p:cNvSpPr>
                    <a:spLocks noChangeArrowheads="1"/>
                  </p:cNvSpPr>
                  <p:nvPr/>
                </p:nvSpPr>
                <p:spPr bwMode="auto">
                  <a:xfrm rot="4560000" flipH="1">
                    <a:off x="3002" y="924"/>
                    <a:ext cx="798" cy="1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E103"/>
                      </a:gs>
                      <a:gs pos="100000">
                        <a:srgbClr val="FE1F08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411" name="Freeform 75"/>
                  <p:cNvSpPr>
                    <a:spLocks noChangeArrowheads="1"/>
                  </p:cNvSpPr>
                  <p:nvPr/>
                </p:nvSpPr>
                <p:spPr bwMode="auto">
                  <a:xfrm rot="4560000" flipH="1">
                    <a:off x="3021" y="341"/>
                    <a:ext cx="429" cy="17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E1F08"/>
                      </a:gs>
                      <a:gs pos="100000">
                        <a:srgbClr val="000000"/>
                      </a:gs>
                    </a:gsLst>
                    <a:lin ang="108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4412" name="Group 76"/>
                  <p:cNvGrpSpPr>
                    <a:grpSpLocks/>
                  </p:cNvGrpSpPr>
                  <p:nvPr/>
                </p:nvGrpSpPr>
                <p:grpSpPr bwMode="auto">
                  <a:xfrm>
                    <a:off x="3374" y="170"/>
                    <a:ext cx="753" cy="1197"/>
                    <a:chOff x="3374" y="170"/>
                    <a:chExt cx="753" cy="1197"/>
                  </a:xfrm>
                </p:grpSpPr>
                <p:sp>
                  <p:nvSpPr>
                    <p:cNvPr id="14413" name="Freeform 77"/>
                    <p:cNvSpPr>
                      <a:spLocks noChangeArrowheads="1"/>
                    </p:cNvSpPr>
                    <p:nvPr/>
                  </p:nvSpPr>
                  <p:spPr bwMode="auto">
                    <a:xfrm rot="17760000">
                      <a:off x="3205" y="895"/>
                      <a:ext cx="825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14" name="Freeform 78"/>
                    <p:cNvSpPr>
                      <a:spLocks noChangeArrowheads="1"/>
                    </p:cNvSpPr>
                    <p:nvPr/>
                  </p:nvSpPr>
                  <p:spPr bwMode="auto">
                    <a:xfrm rot="17760000">
                      <a:off x="3709" y="307"/>
                      <a:ext cx="442" cy="22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15" name="Group 79"/>
                  <p:cNvGrpSpPr>
                    <a:grpSpLocks/>
                  </p:cNvGrpSpPr>
                  <p:nvPr/>
                </p:nvGrpSpPr>
                <p:grpSpPr bwMode="auto">
                  <a:xfrm>
                    <a:off x="3368" y="245"/>
                    <a:ext cx="1190" cy="1131"/>
                    <a:chOff x="3368" y="245"/>
                    <a:chExt cx="1190" cy="1131"/>
                  </a:xfrm>
                </p:grpSpPr>
                <p:sp>
                  <p:nvSpPr>
                    <p:cNvPr id="14416" name="Freeform 80"/>
                    <p:cNvSpPr>
                      <a:spLocks noChangeArrowheads="1"/>
                    </p:cNvSpPr>
                    <p:nvPr/>
                  </p:nvSpPr>
                  <p:spPr bwMode="auto">
                    <a:xfrm rot="18840000">
                      <a:off x="3305" y="877"/>
                      <a:ext cx="897" cy="2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17" name="Freeform 81"/>
                    <p:cNvSpPr>
                      <a:spLocks noChangeArrowheads="1"/>
                    </p:cNvSpPr>
                    <p:nvPr/>
                  </p:nvSpPr>
                  <p:spPr bwMode="auto">
                    <a:xfrm rot="18840000">
                      <a:off x="4033" y="370"/>
                      <a:ext cx="481" cy="32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18" name="Group 82"/>
                  <p:cNvGrpSpPr>
                    <a:grpSpLocks/>
                  </p:cNvGrpSpPr>
                  <p:nvPr/>
                </p:nvGrpSpPr>
                <p:grpSpPr bwMode="auto">
                  <a:xfrm>
                    <a:off x="3438" y="184"/>
                    <a:ext cx="268" cy="1130"/>
                    <a:chOff x="3438" y="184"/>
                    <a:chExt cx="268" cy="1130"/>
                  </a:xfrm>
                </p:grpSpPr>
                <p:sp>
                  <p:nvSpPr>
                    <p:cNvPr id="14419" name="Freeform 83"/>
                    <p:cNvSpPr>
                      <a:spLocks noChangeArrowheads="1"/>
                    </p:cNvSpPr>
                    <p:nvPr/>
                  </p:nvSpPr>
                  <p:spPr bwMode="auto">
                    <a:xfrm rot="16680000">
                      <a:off x="3154" y="912"/>
                      <a:ext cx="741" cy="6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20" name="Freeform 84"/>
                    <p:cNvSpPr>
                      <a:spLocks noChangeArrowheads="1"/>
                    </p:cNvSpPr>
                    <p:nvPr/>
                  </p:nvSpPr>
                  <p:spPr bwMode="auto">
                    <a:xfrm rot="16680000">
                      <a:off x="3430" y="336"/>
                      <a:ext cx="398" cy="10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21" name="Group 85"/>
                  <p:cNvGrpSpPr>
                    <a:grpSpLocks/>
                  </p:cNvGrpSpPr>
                  <p:nvPr/>
                </p:nvGrpSpPr>
                <p:grpSpPr bwMode="auto">
                  <a:xfrm>
                    <a:off x="1929" y="1594"/>
                    <a:ext cx="1382" cy="1891"/>
                    <a:chOff x="1929" y="1594"/>
                    <a:chExt cx="1382" cy="1891"/>
                  </a:xfrm>
                </p:grpSpPr>
                <p:sp>
                  <p:nvSpPr>
                    <p:cNvPr id="14422" name="Freeform 86"/>
                    <p:cNvSpPr>
                      <a:spLocks noChangeArrowheads="1"/>
                    </p:cNvSpPr>
                    <p:nvPr/>
                  </p:nvSpPr>
                  <p:spPr bwMode="auto">
                    <a:xfrm rot="18360000" flipH="1">
                      <a:off x="2155" y="2088"/>
                      <a:ext cx="1339" cy="2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23" name="Freeform 87"/>
                    <p:cNvSpPr>
                      <a:spLocks noChangeArrowheads="1"/>
                    </p:cNvSpPr>
                    <p:nvPr/>
                  </p:nvSpPr>
                  <p:spPr bwMode="auto">
                    <a:xfrm rot="18360000" flipH="1">
                      <a:off x="1936" y="2891"/>
                      <a:ext cx="718" cy="381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24" name="Group 88"/>
                  <p:cNvGrpSpPr>
                    <a:grpSpLocks/>
                  </p:cNvGrpSpPr>
                  <p:nvPr/>
                </p:nvGrpSpPr>
                <p:grpSpPr bwMode="auto">
                  <a:xfrm>
                    <a:off x="2388" y="1669"/>
                    <a:ext cx="933" cy="1889"/>
                    <a:chOff x="2388" y="1669"/>
                    <a:chExt cx="933" cy="1889"/>
                  </a:xfrm>
                </p:grpSpPr>
                <p:sp>
                  <p:nvSpPr>
                    <p:cNvPr id="14425" name="Freeform 89"/>
                    <p:cNvSpPr>
                      <a:spLocks noChangeArrowheads="1"/>
                    </p:cNvSpPr>
                    <p:nvPr/>
                  </p:nvSpPr>
                  <p:spPr bwMode="auto">
                    <a:xfrm rot="17520000" flipH="1">
                      <a:off x="2354" y="2167"/>
                      <a:ext cx="1239" cy="2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26" name="Freeform 90"/>
                    <p:cNvSpPr>
                      <a:spLocks noChangeArrowheads="1"/>
                    </p:cNvSpPr>
                    <p:nvPr/>
                  </p:nvSpPr>
                  <p:spPr bwMode="auto">
                    <a:xfrm rot="17520000" flipH="1">
                      <a:off x="2358" y="2990"/>
                      <a:ext cx="665" cy="38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27" name="Group 91"/>
                  <p:cNvGrpSpPr>
                    <a:grpSpLocks/>
                  </p:cNvGrpSpPr>
                  <p:nvPr/>
                </p:nvGrpSpPr>
                <p:grpSpPr bwMode="auto">
                  <a:xfrm>
                    <a:off x="2840" y="1703"/>
                    <a:ext cx="550" cy="1843"/>
                    <a:chOff x="2840" y="1703"/>
                    <a:chExt cx="550" cy="1843"/>
                  </a:xfrm>
                </p:grpSpPr>
                <p:sp>
                  <p:nvSpPr>
                    <p:cNvPr id="14428" name="Freeform 92"/>
                    <p:cNvSpPr>
                      <a:spLocks noChangeArrowheads="1"/>
                    </p:cNvSpPr>
                    <p:nvPr/>
                  </p:nvSpPr>
                  <p:spPr bwMode="auto">
                    <a:xfrm rot="16860000" flipH="1">
                      <a:off x="2575" y="2198"/>
                      <a:ext cx="1189" cy="21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29" name="Freeform 93"/>
                    <p:cNvSpPr>
                      <a:spLocks noChangeArrowheads="1"/>
                    </p:cNvSpPr>
                    <p:nvPr/>
                  </p:nvSpPr>
                  <p:spPr bwMode="auto">
                    <a:xfrm rot="16860000" flipH="1">
                      <a:off x="2754" y="3029"/>
                      <a:ext cx="638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30" name="Group 94"/>
                  <p:cNvGrpSpPr>
                    <a:grpSpLocks/>
                  </p:cNvGrpSpPr>
                  <p:nvPr/>
                </p:nvGrpSpPr>
                <p:grpSpPr bwMode="auto">
                  <a:xfrm>
                    <a:off x="3577" y="1564"/>
                    <a:ext cx="1435" cy="1860"/>
                    <a:chOff x="3577" y="1564"/>
                    <a:chExt cx="1435" cy="1860"/>
                  </a:xfrm>
                </p:grpSpPr>
                <p:sp>
                  <p:nvSpPr>
                    <p:cNvPr id="14431" name="Freeform 95"/>
                    <p:cNvSpPr>
                      <a:spLocks noChangeArrowheads="1"/>
                    </p:cNvSpPr>
                    <p:nvPr/>
                  </p:nvSpPr>
                  <p:spPr bwMode="auto">
                    <a:xfrm rot="3120000">
                      <a:off x="3412" y="2047"/>
                      <a:ext cx="1339" cy="2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32" name="Freeform 96"/>
                    <p:cNvSpPr>
                      <a:spLocks noChangeArrowheads="1"/>
                    </p:cNvSpPr>
                    <p:nvPr/>
                  </p:nvSpPr>
                  <p:spPr bwMode="auto">
                    <a:xfrm rot="3120000">
                      <a:off x="4286" y="2832"/>
                      <a:ext cx="718" cy="381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33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3558" y="1634"/>
                    <a:ext cx="1107" cy="1909"/>
                    <a:chOff x="3558" y="1634"/>
                    <a:chExt cx="1107" cy="1909"/>
                  </a:xfrm>
                </p:grpSpPr>
                <p:sp>
                  <p:nvSpPr>
                    <p:cNvPr id="14434" name="Freeform 98"/>
                    <p:cNvSpPr>
                      <a:spLocks noChangeArrowheads="1"/>
                    </p:cNvSpPr>
                    <p:nvPr/>
                  </p:nvSpPr>
                  <p:spPr bwMode="auto">
                    <a:xfrm rot="3720000">
                      <a:off x="3317" y="2139"/>
                      <a:ext cx="1281" cy="23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35" name="Freeform 99"/>
                    <p:cNvSpPr>
                      <a:spLocks noChangeArrowheads="1"/>
                    </p:cNvSpPr>
                    <p:nvPr/>
                  </p:nvSpPr>
                  <p:spPr bwMode="auto">
                    <a:xfrm rot="3720000">
                      <a:off x="4001" y="2973"/>
                      <a:ext cx="687" cy="36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36" name="Group 100"/>
                  <p:cNvGrpSpPr>
                    <a:grpSpLocks/>
                  </p:cNvGrpSpPr>
                  <p:nvPr/>
                </p:nvGrpSpPr>
                <p:grpSpPr bwMode="auto">
                  <a:xfrm>
                    <a:off x="3513" y="1708"/>
                    <a:ext cx="770" cy="1881"/>
                    <a:chOff x="3513" y="1708"/>
                    <a:chExt cx="770" cy="1881"/>
                  </a:xfrm>
                </p:grpSpPr>
                <p:sp>
                  <p:nvSpPr>
                    <p:cNvPr id="14437" name="Freeform 101"/>
                    <p:cNvSpPr>
                      <a:spLocks noChangeArrowheads="1"/>
                    </p:cNvSpPr>
                    <p:nvPr/>
                  </p:nvSpPr>
                  <p:spPr bwMode="auto">
                    <a:xfrm rot="4260000">
                      <a:off x="3181" y="2231"/>
                      <a:ext cx="1243" cy="19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38" name="Freeform 102"/>
                    <p:cNvSpPr>
                      <a:spLocks noChangeArrowheads="1"/>
                    </p:cNvSpPr>
                    <p:nvPr/>
                  </p:nvSpPr>
                  <p:spPr bwMode="auto">
                    <a:xfrm rot="4260000">
                      <a:off x="3702" y="3075"/>
                      <a:ext cx="667" cy="30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39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3478" y="1789"/>
                    <a:ext cx="438" cy="1749"/>
                    <a:chOff x="3478" y="1789"/>
                    <a:chExt cx="438" cy="1749"/>
                  </a:xfrm>
                </p:grpSpPr>
                <p:sp>
                  <p:nvSpPr>
                    <p:cNvPr id="14440" name="Freeform 104"/>
                    <p:cNvSpPr>
                      <a:spLocks noChangeArrowheads="1"/>
                    </p:cNvSpPr>
                    <p:nvPr/>
                  </p:nvSpPr>
                  <p:spPr bwMode="auto">
                    <a:xfrm rot="4920000">
                      <a:off x="3086" y="2272"/>
                      <a:ext cx="1143" cy="19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FFE103"/>
                        </a:gs>
                      </a:gsLst>
                      <a:lin ang="108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41" name="Freeform 105"/>
                    <p:cNvSpPr>
                      <a:spLocks noChangeArrowheads="1"/>
                    </p:cNvSpPr>
                    <p:nvPr/>
                  </p:nvSpPr>
                  <p:spPr bwMode="auto">
                    <a:xfrm rot="4920000">
                      <a:off x="3418" y="3063"/>
                      <a:ext cx="614" cy="30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42" name="Group 106"/>
                  <p:cNvGrpSpPr>
                    <a:grpSpLocks/>
                  </p:cNvGrpSpPr>
                  <p:nvPr/>
                </p:nvGrpSpPr>
                <p:grpSpPr bwMode="auto">
                  <a:xfrm>
                    <a:off x="3125" y="1819"/>
                    <a:ext cx="417" cy="1711"/>
                    <a:chOff x="3125" y="1819"/>
                    <a:chExt cx="417" cy="1711"/>
                  </a:xfrm>
                </p:grpSpPr>
                <p:sp>
                  <p:nvSpPr>
                    <p:cNvPr id="14443" name="Freeform 107"/>
                    <p:cNvSpPr>
                      <a:spLocks noChangeArrowheads="1"/>
                    </p:cNvSpPr>
                    <p:nvPr/>
                  </p:nvSpPr>
                  <p:spPr bwMode="auto">
                    <a:xfrm rot="5760000">
                      <a:off x="2855" y="2308"/>
                      <a:ext cx="1116" cy="1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FE103"/>
                        </a:gs>
                        <a:gs pos="100000">
                          <a:srgbClr val="FE1F08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44" name="Freeform 108"/>
                    <p:cNvSpPr>
                      <a:spLocks noChangeArrowheads="1"/>
                    </p:cNvSpPr>
                    <p:nvPr/>
                  </p:nvSpPr>
                  <p:spPr bwMode="auto">
                    <a:xfrm rot="5760000">
                      <a:off x="2971" y="3106"/>
                      <a:ext cx="599" cy="22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FE1F08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4445" name="Group 109"/>
              <p:cNvGrpSpPr>
                <a:grpSpLocks/>
              </p:cNvGrpSpPr>
              <p:nvPr/>
            </p:nvGrpSpPr>
            <p:grpSpPr bwMode="auto">
              <a:xfrm>
                <a:off x="1370" y="430"/>
                <a:ext cx="4380" cy="4629"/>
                <a:chOff x="1370" y="430"/>
                <a:chExt cx="4380" cy="4629"/>
              </a:xfrm>
            </p:grpSpPr>
            <p:grpSp>
              <p:nvGrpSpPr>
                <p:cNvPr id="14446" name="Group 110"/>
                <p:cNvGrpSpPr>
                  <a:grpSpLocks/>
                </p:cNvGrpSpPr>
                <p:nvPr/>
              </p:nvGrpSpPr>
              <p:grpSpPr bwMode="auto">
                <a:xfrm>
                  <a:off x="1370" y="430"/>
                  <a:ext cx="4380" cy="4629"/>
                  <a:chOff x="1370" y="430"/>
                  <a:chExt cx="4380" cy="4629"/>
                </a:xfrm>
              </p:grpSpPr>
              <p:sp>
                <p:nvSpPr>
                  <p:cNvPr id="14447" name="AutoShape 111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402" y="541"/>
                    <a:ext cx="2349" cy="3178"/>
                  </a:xfrm>
                  <a:custGeom>
                    <a:avLst/>
                    <a:gdLst>
                      <a:gd name="G0" fmla="sin 10800 1896456"/>
                      <a:gd name="G1" fmla="+- G0 10800 0"/>
                      <a:gd name="G2" fmla="cos 10800 1896456"/>
                      <a:gd name="G3" fmla="+- G2 10800 0"/>
                      <a:gd name="G4" fmla="sin 10800 9543270"/>
                      <a:gd name="G5" fmla="+- G4 10800 0"/>
                      <a:gd name="G6" fmla="cos 10800 9543270"/>
                      <a:gd name="G7" fmla="+- G6 10800 0"/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1975 w 21600"/>
                      <a:gd name="T13" fmla="*/ 10799 h 21600"/>
                      <a:gd name="T14" fmla="*/ 20307 w 21600"/>
                      <a:gd name="T15" fmla="*/ 2159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 stroke="0">
                        <a:moveTo>
                          <a:pt x="20251" y="16025"/>
                        </a:moveTo>
                        <a:cubicBezTo>
                          <a:pt x="18350" y="19464"/>
                          <a:pt x="14730" y="21599"/>
                          <a:pt x="10800" y="21600"/>
                        </a:cubicBezTo>
                        <a:cubicBezTo>
                          <a:pt x="7234" y="21600"/>
                          <a:pt x="3899" y="19840"/>
                          <a:pt x="1886" y="16897"/>
                        </a:cubicBezTo>
                        <a:lnTo>
                          <a:pt x="10800" y="10800"/>
                        </a:lnTo>
                        <a:close/>
                      </a:path>
                      <a:path w="21600" h="21600" fill="none">
                        <a:moveTo>
                          <a:pt x="20251" y="16025"/>
                        </a:moveTo>
                        <a:cubicBezTo>
                          <a:pt x="18350" y="19464"/>
                          <a:pt x="14730" y="21599"/>
                          <a:pt x="10800" y="21600"/>
                        </a:cubicBezTo>
                        <a:cubicBezTo>
                          <a:pt x="7234" y="21600"/>
                          <a:pt x="3899" y="19840"/>
                          <a:pt x="1886" y="16897"/>
                        </a:cubicBezTo>
                      </a:path>
                    </a:pathLst>
                  </a:custGeom>
                  <a:noFill/>
                  <a:ln w="9360">
                    <a:solidFill>
                      <a:srgbClr val="FF8B17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448" name="AutoShape 112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1614" y="1430"/>
                    <a:ext cx="2216" cy="3629"/>
                  </a:xfrm>
                  <a:custGeom>
                    <a:avLst/>
                    <a:gdLst>
                      <a:gd name="G0" fmla="sin 10800 -7487739"/>
                      <a:gd name="G1" fmla="+- G0 10800 0"/>
                      <a:gd name="G2" fmla="cos 10800 -7487739"/>
                      <a:gd name="G3" fmla="+- G2 10800 0"/>
                      <a:gd name="G4" fmla="sin 10800 122518"/>
                      <a:gd name="G5" fmla="+- G4 10800 0"/>
                      <a:gd name="G6" fmla="cos 10800 122518"/>
                      <a:gd name="G7" fmla="+- G6 10800 0"/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6339 w 21600"/>
                      <a:gd name="T13" fmla="*/ 0 h 21600"/>
                      <a:gd name="T14" fmla="*/ 21599 w 21600"/>
                      <a:gd name="T15" fmla="*/ 1099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 stroke="0">
                        <a:moveTo>
                          <a:pt x="6363" y="953"/>
                        </a:moveTo>
                        <a:cubicBezTo>
                          <a:pt x="7757" y="324"/>
                          <a:pt x="9270" y="-1"/>
                          <a:pt x="10800" y="0"/>
                        </a:cubicBez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600" y="10917"/>
                          <a:pt x="21598" y="11034"/>
                          <a:pt x="21594" y="11152"/>
                        </a:cubicBezTo>
                        <a:lnTo>
                          <a:pt x="10800" y="10800"/>
                        </a:lnTo>
                        <a:close/>
                      </a:path>
                      <a:path w="21600" h="21600" fill="none">
                        <a:moveTo>
                          <a:pt x="6363" y="953"/>
                        </a:moveTo>
                        <a:cubicBezTo>
                          <a:pt x="7757" y="324"/>
                          <a:pt x="9270" y="-1"/>
                          <a:pt x="10800" y="0"/>
                        </a:cubicBez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600" y="10917"/>
                          <a:pt x="21598" y="11034"/>
                          <a:pt x="21594" y="11152"/>
                        </a:cubicBezTo>
                      </a:path>
                    </a:pathLst>
                  </a:custGeom>
                  <a:noFill/>
                  <a:ln w="9360">
                    <a:solidFill>
                      <a:srgbClr val="FE1F08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449" name="AutoShape 113"/>
                  <p:cNvSpPr>
                    <a:spLocks noChangeArrowheads="1"/>
                  </p:cNvSpPr>
                  <p:nvPr/>
                </p:nvSpPr>
                <p:spPr bwMode="auto">
                  <a:xfrm>
                    <a:off x="3393" y="1104"/>
                    <a:ext cx="1381" cy="3629"/>
                  </a:xfrm>
                  <a:custGeom>
                    <a:avLst/>
                    <a:gdLst>
                      <a:gd name="G0" fmla="sin 10800 -8369693"/>
                      <a:gd name="G1" fmla="+- G0 10800 0"/>
                      <a:gd name="G2" fmla="cos 10800 -8369693"/>
                      <a:gd name="G3" fmla="+- G2 10800 0"/>
                      <a:gd name="G4" fmla="sin 10800 122518"/>
                      <a:gd name="G5" fmla="+- G4 10800 0"/>
                      <a:gd name="G6" fmla="cos 10800 122518"/>
                      <a:gd name="G7" fmla="+- G6 10800 0"/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4273 w 21600"/>
                      <a:gd name="T13" fmla="*/ 0 h 21600"/>
                      <a:gd name="T14" fmla="*/ 21599 w 21600"/>
                      <a:gd name="T15" fmla="*/ 1099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 stroke="0">
                        <a:moveTo>
                          <a:pt x="4193" y="2256"/>
                        </a:moveTo>
                        <a:cubicBezTo>
                          <a:pt x="6085" y="793"/>
                          <a:pt x="8408" y="-1"/>
                          <a:pt x="10800" y="0"/>
                        </a:cubicBez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600" y="10917"/>
                          <a:pt x="21598" y="11034"/>
                          <a:pt x="21594" y="11152"/>
                        </a:cubicBezTo>
                        <a:lnTo>
                          <a:pt x="10800" y="10800"/>
                        </a:lnTo>
                        <a:close/>
                      </a:path>
                      <a:path w="21600" h="21600" fill="none">
                        <a:moveTo>
                          <a:pt x="4193" y="2256"/>
                        </a:moveTo>
                        <a:cubicBezTo>
                          <a:pt x="6085" y="793"/>
                          <a:pt x="8408" y="-1"/>
                          <a:pt x="10800" y="0"/>
                        </a:cubicBez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600" y="10917"/>
                          <a:pt x="21598" y="11034"/>
                          <a:pt x="21594" y="11152"/>
                        </a:cubicBezTo>
                      </a:path>
                    </a:pathLst>
                  </a:custGeom>
                  <a:noFill/>
                  <a:ln w="9360">
                    <a:solidFill>
                      <a:srgbClr val="FF8B17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450" name="AutoShape 114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1370" y="818"/>
                    <a:ext cx="2328" cy="3629"/>
                  </a:xfrm>
                  <a:custGeom>
                    <a:avLst/>
                    <a:gdLst>
                      <a:gd name="G0" fmla="sin 10800 -8836577"/>
                      <a:gd name="G1" fmla="+- G0 10800 0"/>
                      <a:gd name="G2" fmla="cos 10800 -8836577"/>
                      <a:gd name="G3" fmla="+- G2 10800 0"/>
                      <a:gd name="G4" fmla="sin 10800 122518"/>
                      <a:gd name="G5" fmla="+- G4 10800 0"/>
                      <a:gd name="G6" fmla="cos 10800 122518"/>
                      <a:gd name="G7" fmla="+- G6 10800 0"/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3294 w 21600"/>
                      <a:gd name="T13" fmla="*/ 0 h 21600"/>
                      <a:gd name="T14" fmla="*/ 21599 w 21600"/>
                      <a:gd name="T15" fmla="*/ 1099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 stroke="0">
                        <a:moveTo>
                          <a:pt x="3185" y="3141"/>
                        </a:moveTo>
                        <a:cubicBezTo>
                          <a:pt x="5208" y="1129"/>
                          <a:pt x="7946" y="-1"/>
                          <a:pt x="10800" y="0"/>
                        </a:cubicBez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600" y="10917"/>
                          <a:pt x="21598" y="11034"/>
                          <a:pt x="21594" y="11152"/>
                        </a:cubicBezTo>
                        <a:lnTo>
                          <a:pt x="10800" y="10800"/>
                        </a:lnTo>
                        <a:close/>
                      </a:path>
                      <a:path w="21600" h="21600" fill="none">
                        <a:moveTo>
                          <a:pt x="3185" y="3141"/>
                        </a:moveTo>
                        <a:cubicBezTo>
                          <a:pt x="5208" y="1129"/>
                          <a:pt x="7946" y="-1"/>
                          <a:pt x="10800" y="0"/>
                        </a:cubicBez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600" y="10917"/>
                          <a:pt x="21598" y="11034"/>
                          <a:pt x="21594" y="11152"/>
                        </a:cubicBezTo>
                      </a:path>
                    </a:pathLst>
                  </a:custGeom>
                  <a:noFill/>
                  <a:ln w="9360">
                    <a:solidFill>
                      <a:srgbClr val="FE1F08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451" name="AutoShape 115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1582" y="430"/>
                    <a:ext cx="1941" cy="3579"/>
                  </a:xfrm>
                  <a:custGeom>
                    <a:avLst/>
                    <a:gdLst>
                      <a:gd name="G0" fmla="sin 10800 -9670994"/>
                      <a:gd name="G1" fmla="+- G0 10800 0"/>
                      <a:gd name="G2" fmla="cos 10800 -9670994"/>
                      <a:gd name="G3" fmla="+- G2 10800 0"/>
                      <a:gd name="G4" fmla="sin 10800 -3329666"/>
                      <a:gd name="G5" fmla="+- G4 10800 0"/>
                      <a:gd name="G6" fmla="cos 10800 -3329666"/>
                      <a:gd name="G7" fmla="+- G6 10800 0"/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1767 w 21600"/>
                      <a:gd name="T13" fmla="*/ 0 h 21600"/>
                      <a:gd name="T14" fmla="*/ 17757 w 21600"/>
                      <a:gd name="T15" fmla="*/ 1079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 stroke="0">
                        <a:moveTo>
                          <a:pt x="1684" y="5007"/>
                        </a:moveTo>
                        <a:cubicBezTo>
                          <a:pt x="3666" y="1888"/>
                          <a:pt x="7105" y="-1"/>
                          <a:pt x="10800" y="0"/>
                        </a:cubicBezTo>
                        <a:cubicBezTo>
                          <a:pt x="13286" y="0"/>
                          <a:pt x="15696" y="857"/>
                          <a:pt x="17623" y="2429"/>
                        </a:cubicBezTo>
                        <a:lnTo>
                          <a:pt x="10800" y="10800"/>
                        </a:lnTo>
                        <a:close/>
                      </a:path>
                      <a:path w="21600" h="21600" fill="none">
                        <a:moveTo>
                          <a:pt x="1684" y="5007"/>
                        </a:moveTo>
                        <a:cubicBezTo>
                          <a:pt x="3666" y="1888"/>
                          <a:pt x="7105" y="-1"/>
                          <a:pt x="10800" y="0"/>
                        </a:cubicBezTo>
                        <a:cubicBezTo>
                          <a:pt x="13286" y="0"/>
                          <a:pt x="15696" y="857"/>
                          <a:pt x="17623" y="2429"/>
                        </a:cubicBezTo>
                      </a:path>
                    </a:pathLst>
                  </a:custGeom>
                  <a:noFill/>
                  <a:ln w="9360">
                    <a:solidFill>
                      <a:srgbClr val="FF8B17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452" name="AutoShape 116"/>
                  <p:cNvSpPr>
                    <a:spLocks noChangeArrowheads="1"/>
                  </p:cNvSpPr>
                  <p:nvPr/>
                </p:nvSpPr>
                <p:spPr bwMode="auto">
                  <a:xfrm>
                    <a:off x="3296" y="1181"/>
                    <a:ext cx="824" cy="3579"/>
                  </a:xfrm>
                  <a:custGeom>
                    <a:avLst/>
                    <a:gdLst>
                      <a:gd name="G0" fmla="sin 10800 -8369693"/>
                      <a:gd name="G1" fmla="+- G0 10800 0"/>
                      <a:gd name="G2" fmla="cos 10800 -8369693"/>
                      <a:gd name="G3" fmla="+- G2 10800 0"/>
                      <a:gd name="G4" fmla="sin 10800 -2219995"/>
                      <a:gd name="G5" fmla="+- G4 10800 0"/>
                      <a:gd name="G6" fmla="cos 10800 -2219995"/>
                      <a:gd name="G7" fmla="+- G6 10800 0"/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4273 w 21600"/>
                      <a:gd name="T13" fmla="*/ 0 h 21600"/>
                      <a:gd name="T14" fmla="*/ 19831 w 21600"/>
                      <a:gd name="T15" fmla="*/ 10799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T12" t="T13" r="T14" b="T15"/>
                    <a:pathLst>
                      <a:path w="21600" h="21600" stroke="0">
                        <a:moveTo>
                          <a:pt x="4193" y="2256"/>
                        </a:moveTo>
                        <a:cubicBezTo>
                          <a:pt x="6085" y="793"/>
                          <a:pt x="8408" y="-1"/>
                          <a:pt x="10800" y="0"/>
                        </a:cubicBezTo>
                        <a:cubicBezTo>
                          <a:pt x="14398" y="0"/>
                          <a:pt x="17760" y="1792"/>
                          <a:pt x="19766" y="4779"/>
                        </a:cubicBezTo>
                        <a:lnTo>
                          <a:pt x="10800" y="10800"/>
                        </a:lnTo>
                        <a:close/>
                      </a:path>
                      <a:path w="21600" h="21600" fill="none">
                        <a:moveTo>
                          <a:pt x="4193" y="2256"/>
                        </a:moveTo>
                        <a:cubicBezTo>
                          <a:pt x="6085" y="793"/>
                          <a:pt x="8408" y="-1"/>
                          <a:pt x="10800" y="0"/>
                        </a:cubicBezTo>
                        <a:cubicBezTo>
                          <a:pt x="14398" y="0"/>
                          <a:pt x="17760" y="1792"/>
                          <a:pt x="19766" y="4779"/>
                        </a:cubicBezTo>
                      </a:path>
                    </a:pathLst>
                  </a:custGeom>
                  <a:noFill/>
                  <a:ln w="9360">
                    <a:solidFill>
                      <a:srgbClr val="FFE103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453" name="Freeform 117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2711" y="527"/>
                    <a:ext cx="325" cy="118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360">
                    <a:solidFill>
                      <a:srgbClr val="FE1F08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4454" name="Freeform 118"/>
                <p:cNvSpPr>
                  <a:spLocks noChangeArrowheads="1"/>
                </p:cNvSpPr>
                <p:nvPr/>
              </p:nvSpPr>
              <p:spPr bwMode="auto">
                <a:xfrm rot="20220000">
                  <a:off x="3860" y="1375"/>
                  <a:ext cx="343" cy="650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360">
                  <a:solidFill>
                    <a:srgbClr val="FFE103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4455" name="Group 119"/>
            <p:cNvGrpSpPr>
              <a:grpSpLocks/>
            </p:cNvGrpSpPr>
            <p:nvPr/>
          </p:nvGrpSpPr>
          <p:grpSpPr bwMode="auto">
            <a:xfrm>
              <a:off x="1476" y="449"/>
              <a:ext cx="4037" cy="4753"/>
              <a:chOff x="1476" y="449"/>
              <a:chExt cx="4037" cy="4753"/>
            </a:xfrm>
          </p:grpSpPr>
          <p:sp>
            <p:nvSpPr>
              <p:cNvPr id="14456" name="Freeform 120"/>
              <p:cNvSpPr>
                <a:spLocks noChangeArrowheads="1"/>
              </p:cNvSpPr>
              <p:nvPr/>
            </p:nvSpPr>
            <p:spPr bwMode="auto">
              <a:xfrm flipH="1">
                <a:off x="2815" y="2038"/>
                <a:ext cx="377" cy="114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57" name="AutoShape 121"/>
              <p:cNvSpPr>
                <a:spLocks noChangeArrowheads="1"/>
              </p:cNvSpPr>
              <p:nvPr/>
            </p:nvSpPr>
            <p:spPr bwMode="auto">
              <a:xfrm flipH="1">
                <a:off x="2132" y="1560"/>
                <a:ext cx="3296" cy="3643"/>
              </a:xfrm>
              <a:custGeom>
                <a:avLst/>
                <a:gdLst>
                  <a:gd name="G0" fmla="sin 10800 -4937353"/>
                  <a:gd name="G1" fmla="+- G0 10800 0"/>
                  <a:gd name="G2" fmla="cos 10800 -4937353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10799 w 21600"/>
                  <a:gd name="T13" fmla="*/ 385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13532" y="351"/>
                    </a:moveTo>
                    <a:cubicBezTo>
                      <a:pt x="18285" y="1594"/>
                      <a:pt x="21600" y="5887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13532" y="351"/>
                    </a:moveTo>
                    <a:cubicBezTo>
                      <a:pt x="18285" y="1594"/>
                      <a:pt x="21600" y="5887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58" name="AutoShape 122"/>
              <p:cNvSpPr>
                <a:spLocks noChangeArrowheads="1"/>
              </p:cNvSpPr>
              <p:nvPr/>
            </p:nvSpPr>
            <p:spPr bwMode="auto">
              <a:xfrm flipH="1">
                <a:off x="2296" y="1337"/>
                <a:ext cx="1450" cy="3630"/>
              </a:xfrm>
              <a:custGeom>
                <a:avLst/>
                <a:gdLst>
                  <a:gd name="G0" fmla="sin 10800 -7200065"/>
                  <a:gd name="G1" fmla="+- G0 10800 0"/>
                  <a:gd name="G2" fmla="cos 10800 -7200065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7207 w 21600"/>
                  <a:gd name="T13" fmla="*/ 0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7130" y="642"/>
                    </a:moveTo>
                    <a:cubicBezTo>
                      <a:pt x="8307" y="217"/>
                      <a:pt x="954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7130" y="642"/>
                    </a:moveTo>
                    <a:cubicBezTo>
                      <a:pt x="8307" y="217"/>
                      <a:pt x="954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59" name="AutoShape 123"/>
              <p:cNvSpPr>
                <a:spLocks noChangeArrowheads="1"/>
              </p:cNvSpPr>
              <p:nvPr/>
            </p:nvSpPr>
            <p:spPr bwMode="auto">
              <a:xfrm flipH="1">
                <a:off x="1476" y="1094"/>
                <a:ext cx="2321" cy="3629"/>
              </a:xfrm>
              <a:custGeom>
                <a:avLst/>
                <a:gdLst>
                  <a:gd name="G0" fmla="sin 10800 -8291692"/>
                  <a:gd name="G1" fmla="+- G0 10800 0"/>
                  <a:gd name="G2" fmla="cos 10800 -8291692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4421 w 21600"/>
                  <a:gd name="T13" fmla="*/ 0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4372" y="2120"/>
                    </a:moveTo>
                    <a:cubicBezTo>
                      <a:pt x="6232" y="743"/>
                      <a:pt x="8485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4372" y="2120"/>
                    </a:moveTo>
                    <a:cubicBezTo>
                      <a:pt x="6232" y="743"/>
                      <a:pt x="8485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60" name="AutoShape 124"/>
              <p:cNvSpPr>
                <a:spLocks noChangeArrowheads="1"/>
              </p:cNvSpPr>
              <p:nvPr/>
            </p:nvSpPr>
            <p:spPr bwMode="auto">
              <a:xfrm>
                <a:off x="3446" y="1355"/>
                <a:ext cx="369" cy="3630"/>
              </a:xfrm>
              <a:custGeom>
                <a:avLst/>
                <a:gdLst>
                  <a:gd name="G0" fmla="sin 10800 -8369693"/>
                  <a:gd name="G1" fmla="+- G0 10800 0"/>
                  <a:gd name="G2" fmla="cos 10800 -8369693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4273 w 21600"/>
                  <a:gd name="T13" fmla="*/ 0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61" name="AutoShape 125"/>
              <p:cNvSpPr>
                <a:spLocks noChangeArrowheads="1"/>
              </p:cNvSpPr>
              <p:nvPr/>
            </p:nvSpPr>
            <p:spPr bwMode="auto">
              <a:xfrm>
                <a:off x="3405" y="1346"/>
                <a:ext cx="972" cy="3630"/>
              </a:xfrm>
              <a:custGeom>
                <a:avLst/>
                <a:gdLst>
                  <a:gd name="G0" fmla="sin 10800 -8369693"/>
                  <a:gd name="G1" fmla="+- G0 10800 0"/>
                  <a:gd name="G2" fmla="cos 10800 -8369693"/>
                  <a:gd name="G3" fmla="+- G2 10800 0"/>
                  <a:gd name="G4" fmla="sin 10800 122518"/>
                  <a:gd name="G5" fmla="+- G4 10800 0"/>
                  <a:gd name="G6" fmla="cos 10800 122518"/>
                  <a:gd name="G7" fmla="+- G6 10800 0"/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4273 w 21600"/>
                  <a:gd name="T13" fmla="*/ 0 h 21600"/>
                  <a:gd name="T14" fmla="*/ 21599 w 21600"/>
                  <a:gd name="T15" fmla="*/ 1099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 stroke="0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4193" y="2256"/>
                    </a:moveTo>
                    <a:cubicBezTo>
                      <a:pt x="6085" y="793"/>
                      <a:pt x="8408" y="-1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17"/>
                      <a:pt x="21598" y="11034"/>
                      <a:pt x="21594" y="11152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62" name="Freeform 126"/>
              <p:cNvSpPr>
                <a:spLocks noChangeArrowheads="1"/>
              </p:cNvSpPr>
              <p:nvPr/>
            </p:nvSpPr>
            <p:spPr bwMode="auto">
              <a:xfrm>
                <a:off x="3877" y="2234"/>
                <a:ext cx="377" cy="114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63" name="Freeform 127"/>
              <p:cNvSpPr>
                <a:spLocks noChangeArrowheads="1"/>
              </p:cNvSpPr>
              <p:nvPr/>
            </p:nvSpPr>
            <p:spPr bwMode="auto">
              <a:xfrm rot="19680000" flipV="1">
                <a:off x="3291" y="1857"/>
                <a:ext cx="343" cy="65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FE103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64" name="Freeform 128"/>
              <p:cNvSpPr>
                <a:spLocks noChangeArrowheads="1"/>
              </p:cNvSpPr>
              <p:nvPr/>
            </p:nvSpPr>
            <p:spPr bwMode="auto">
              <a:xfrm flipH="1">
                <a:off x="1692" y="2132"/>
                <a:ext cx="843" cy="118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65" name="Freeform 129"/>
              <p:cNvSpPr>
                <a:spLocks noChangeArrowheads="1"/>
              </p:cNvSpPr>
              <p:nvPr/>
            </p:nvSpPr>
            <p:spPr bwMode="auto">
              <a:xfrm flipH="1">
                <a:off x="2090" y="881"/>
                <a:ext cx="541" cy="118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66" name="Freeform 130"/>
              <p:cNvSpPr>
                <a:spLocks noChangeArrowheads="1"/>
              </p:cNvSpPr>
              <p:nvPr/>
            </p:nvSpPr>
            <p:spPr bwMode="auto">
              <a:xfrm>
                <a:off x="4732" y="1958"/>
                <a:ext cx="782" cy="124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F8B17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67" name="Freeform 131"/>
              <p:cNvSpPr>
                <a:spLocks noChangeArrowheads="1"/>
              </p:cNvSpPr>
              <p:nvPr/>
            </p:nvSpPr>
            <p:spPr bwMode="auto">
              <a:xfrm>
                <a:off x="4325" y="1329"/>
                <a:ext cx="1179" cy="8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68" name="Freeform 132"/>
              <p:cNvSpPr>
                <a:spLocks noChangeArrowheads="1"/>
              </p:cNvSpPr>
              <p:nvPr/>
            </p:nvSpPr>
            <p:spPr bwMode="auto">
              <a:xfrm>
                <a:off x="4369" y="449"/>
                <a:ext cx="515" cy="111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E1F08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69" name="Freeform 133"/>
              <p:cNvSpPr>
                <a:spLocks noChangeArrowheads="1"/>
              </p:cNvSpPr>
              <p:nvPr/>
            </p:nvSpPr>
            <p:spPr bwMode="auto">
              <a:xfrm rot="1380000" flipH="1">
                <a:off x="2635" y="1358"/>
                <a:ext cx="343" cy="65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360">
                <a:solidFill>
                  <a:srgbClr val="FFE103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4470" name="Rectangle 134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89088"/>
            <a:ext cx="7770813" cy="2103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4471" name="Rectangle 135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4472" name="Rectangle 136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4473" name="Rectangle 137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latin typeface="+mn-lt"/>
                <a:cs typeface="Arial Unicode MS" charset="0"/>
              </a:defRPr>
            </a:lvl1pPr>
          </a:lstStyle>
          <a:p>
            <a:fld id="{7558A773-E77E-4C9F-B566-5270CEF1FDE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2pPr>
      <a:lvl3pPr marL="1143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3pPr>
      <a:lvl4pPr marL="1600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4pPr>
      <a:lvl5pPr marL="20574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5pPr>
      <a:lvl6pPr marL="25146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6pPr>
      <a:lvl7pPr marL="29718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7pPr>
      <a:lvl8pPr marL="3429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8pPr>
      <a:lvl9pPr marL="3886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Arial Black" pitchFamily="32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CC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CC00"/>
          </a:solidFill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CC00"/>
          </a:solidFill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CC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000"/>
            </a:gs>
            <a:gs pos="100000">
              <a:srgbClr val="00CC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Group 1"/>
          <p:cNvGrpSpPr>
            <a:grpSpLocks/>
          </p:cNvGrpSpPr>
          <p:nvPr/>
        </p:nvGrpSpPr>
        <p:grpSpPr bwMode="auto">
          <a:xfrm>
            <a:off x="319088" y="1828800"/>
            <a:ext cx="8823325" cy="5027613"/>
            <a:chOff x="201" y="1152"/>
            <a:chExt cx="5558" cy="3167"/>
          </a:xfrm>
        </p:grpSpPr>
        <p:sp>
          <p:nvSpPr>
            <p:cNvPr id="15362" name="Freeform 2"/>
            <p:cNvSpPr>
              <a:spLocks noChangeArrowheads="1"/>
            </p:cNvSpPr>
            <p:nvPr/>
          </p:nvSpPr>
          <p:spPr bwMode="auto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00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3" name="Freeform 3"/>
            <p:cNvSpPr>
              <a:spLocks noChangeArrowheads="1"/>
            </p:cNvSpPr>
            <p:nvPr/>
          </p:nvSpPr>
          <p:spPr bwMode="auto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rgbClr val="006600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4" name="Freeform 4"/>
            <p:cNvSpPr>
              <a:spLocks noChangeArrowheads="1"/>
            </p:cNvSpPr>
            <p:nvPr/>
          </p:nvSpPr>
          <p:spPr bwMode="auto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00">
                <a:alpha val="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5" name="Freeform 5"/>
            <p:cNvSpPr>
              <a:spLocks noChangeArrowheads="1"/>
            </p:cNvSpPr>
            <p:nvPr/>
          </p:nvSpPr>
          <p:spPr bwMode="auto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300"/>
                </a:gs>
                <a:gs pos="100000">
                  <a:srgbClr val="006600">
                    <a:alpha val="0"/>
                  </a:srgbClr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6" name="Freeform 6"/>
            <p:cNvSpPr>
              <a:spLocks noChangeArrowheads="1"/>
            </p:cNvSpPr>
            <p:nvPr/>
          </p:nvSpPr>
          <p:spPr bwMode="auto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E781E"/>
                </a:gs>
                <a:gs pos="100000">
                  <a:srgbClr val="0066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7" name="Freeform 7"/>
            <p:cNvSpPr>
              <a:spLocks noChangeArrowheads="1"/>
            </p:cNvSpPr>
            <p:nvPr/>
          </p:nvSpPr>
          <p:spPr bwMode="auto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0">
              <a:gsLst>
                <a:gs pos="0">
                  <a:srgbClr val="1E781E"/>
                </a:gs>
                <a:gs pos="100000">
                  <a:srgbClr val="00660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8" name="Freeform 8"/>
            <p:cNvSpPr>
              <a:spLocks noChangeArrowheads="1"/>
            </p:cNvSpPr>
            <p:nvPr/>
          </p:nvSpPr>
          <p:spPr bwMode="auto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300"/>
                </a:gs>
                <a:gs pos="100000">
                  <a:srgbClr val="006600">
                    <a:alpha val="0"/>
                  </a:srgbClr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9" name="Freeform 9"/>
            <p:cNvSpPr>
              <a:spLocks noChangeArrowheads="1"/>
            </p:cNvSpPr>
            <p:nvPr/>
          </p:nvSpPr>
          <p:spPr bwMode="auto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E781E"/>
                </a:gs>
                <a:gs pos="100000">
                  <a:srgbClr val="006600">
                    <a:alpha val="9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5370" name="Rectangle 10"/>
          <p:cNvSpPr>
            <a:spLocks noGrp="1" noChangeArrowheads="1"/>
          </p:cNvSpPr>
          <p:nvPr>
            <p:ph type="dt"/>
          </p:nvPr>
        </p:nvSpPr>
        <p:spPr bwMode="auto">
          <a:xfrm>
            <a:off x="838200" y="6245225"/>
            <a:ext cx="1900238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ftr"/>
          </p:nvPr>
        </p:nvSpPr>
        <p:spPr bwMode="auto">
          <a:xfrm>
            <a:off x="3429000" y="6245225"/>
            <a:ext cx="2894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6937375" y="6245225"/>
            <a:ext cx="1900238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fld id="{478C9D43-FBD3-4E19-9D3E-76CE17237C1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5373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92075"/>
            <a:ext cx="8383588" cy="2103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5374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8005763" cy="4189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41" r:id="rId12"/>
  </p:sldLayoutIdLst>
  <p:txStyles>
    <p:titleStyle>
      <a:lvl1pPr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2pPr>
      <a:lvl3pPr marL="1143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3pPr>
      <a:lvl4pPr marL="1600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4pPr>
      <a:lvl5pPr marL="20574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5pPr>
      <a:lvl6pPr marL="25146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6pPr>
      <a:lvl7pPr marL="29718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7pPr>
      <a:lvl8pPr marL="3429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8pPr>
      <a:lvl9pPr marL="3886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000"/>
            </a:gs>
            <a:gs pos="100000">
              <a:srgbClr val="00CC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1"/>
          <p:cNvGrpSpPr>
            <a:grpSpLocks/>
          </p:cNvGrpSpPr>
          <p:nvPr/>
        </p:nvGrpSpPr>
        <p:grpSpPr bwMode="auto">
          <a:xfrm>
            <a:off x="319088" y="1752600"/>
            <a:ext cx="8823325" cy="5127625"/>
            <a:chOff x="201" y="1104"/>
            <a:chExt cx="5558" cy="3230"/>
          </a:xfrm>
        </p:grpSpPr>
        <p:sp>
          <p:nvSpPr>
            <p:cNvPr id="16386" name="Freeform 2"/>
            <p:cNvSpPr>
              <a:spLocks noChangeArrowheads="1"/>
            </p:cNvSpPr>
            <p:nvPr/>
          </p:nvSpPr>
          <p:spPr bwMode="auto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006600">
                <a:alpha val="3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87" name="Freeform 3"/>
            <p:cNvSpPr>
              <a:spLocks noChangeArrowheads="1"/>
            </p:cNvSpPr>
            <p:nvPr/>
          </p:nvSpPr>
          <p:spPr bwMode="auto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00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88" name="Freeform 4"/>
            <p:cNvSpPr>
              <a:spLocks noChangeArrowheads="1"/>
            </p:cNvSpPr>
            <p:nvPr/>
          </p:nvSpPr>
          <p:spPr bwMode="auto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300"/>
                </a:gs>
                <a:gs pos="100000">
                  <a:srgbClr val="006600">
                    <a:alpha val="0"/>
                  </a:srgbClr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89" name="Freeform 5"/>
            <p:cNvSpPr>
              <a:spLocks noChangeArrowheads="1"/>
            </p:cNvSpPr>
            <p:nvPr/>
          </p:nvSpPr>
          <p:spPr bwMode="auto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300"/>
                </a:gs>
                <a:gs pos="100000">
                  <a:srgbClr val="006600">
                    <a:alpha val="0"/>
                  </a:srgbClr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0" name="Freeform 6"/>
            <p:cNvSpPr>
              <a:spLocks noChangeArrowheads="1"/>
            </p:cNvSpPr>
            <p:nvPr/>
          </p:nvSpPr>
          <p:spPr bwMode="auto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E781E"/>
                </a:gs>
                <a:gs pos="100000">
                  <a:srgbClr val="00660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1" name="Freeform 7"/>
            <p:cNvSpPr>
              <a:spLocks noChangeArrowheads="1"/>
            </p:cNvSpPr>
            <p:nvPr/>
          </p:nvSpPr>
          <p:spPr bwMode="auto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E781E"/>
                </a:gs>
                <a:gs pos="100000">
                  <a:srgbClr val="00660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392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905000"/>
            <a:ext cx="7770813" cy="2103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dt"/>
          </p:nvPr>
        </p:nvSpPr>
        <p:spPr bwMode="auto">
          <a:xfrm>
            <a:off x="990600" y="6245225"/>
            <a:ext cx="1900238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ftr"/>
          </p:nvPr>
        </p:nvSpPr>
        <p:spPr bwMode="auto">
          <a:xfrm>
            <a:off x="3468688" y="6245225"/>
            <a:ext cx="2894012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6395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6937375" y="6245225"/>
            <a:ext cx="1900238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fld id="{3EC948E2-D714-4531-AB1D-29F89BCDC23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2pPr>
      <a:lvl3pPr marL="1143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3pPr>
      <a:lvl4pPr marL="1600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4pPr>
      <a:lvl5pPr marL="20574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5pPr>
      <a:lvl6pPr marL="25146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6pPr>
      <a:lvl7pPr marL="29718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7pPr>
      <a:lvl8pPr marL="3429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8pPr>
      <a:lvl9pPr marL="3886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2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3300"/>
            </a:gs>
            <a:gs pos="50000">
              <a:srgbClr val="996600"/>
            </a:gs>
            <a:gs pos="100000">
              <a:srgbClr val="66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" name="Group 1"/>
          <p:cNvGrpSpPr>
            <a:grpSpLocks/>
          </p:cNvGrpSpPr>
          <p:nvPr/>
        </p:nvGrpSpPr>
        <p:grpSpPr bwMode="auto">
          <a:xfrm>
            <a:off x="3800475" y="1789113"/>
            <a:ext cx="5346700" cy="5054600"/>
            <a:chOff x="2394" y="1127"/>
            <a:chExt cx="3368" cy="3184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auto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1" name="Oval 3"/>
            <p:cNvSpPr>
              <a:spLocks noChangeArrowheads="1"/>
            </p:cNvSpPr>
            <p:nvPr/>
          </p:nvSpPr>
          <p:spPr bwMode="auto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 rot="1020000">
              <a:off x="5206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3" name="Freeform 5"/>
            <p:cNvSpPr>
              <a:spLocks noChangeArrowheads="1"/>
            </p:cNvSpPr>
            <p:nvPr/>
          </p:nvSpPr>
          <p:spPr bwMode="auto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 rot="120000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 rot="20640000">
              <a:off x="5640" y="1522"/>
              <a:ext cx="6" cy="881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 rot="20460000">
              <a:off x="3443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 rot="1140000">
              <a:off x="2758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 rot="240000">
              <a:off x="3036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9" name="Freeform 11"/>
            <p:cNvSpPr>
              <a:spLocks noChangeArrowheads="1"/>
            </p:cNvSpPr>
            <p:nvPr/>
          </p:nvSpPr>
          <p:spPr bwMode="auto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0" name="Freeform 12"/>
            <p:cNvSpPr>
              <a:spLocks noChangeArrowheads="1"/>
            </p:cNvSpPr>
            <p:nvPr/>
          </p:nvSpPr>
          <p:spPr bwMode="auto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1" name="Freeform 13"/>
            <p:cNvSpPr>
              <a:spLocks noChangeArrowheads="1"/>
            </p:cNvSpPr>
            <p:nvPr/>
          </p:nvSpPr>
          <p:spPr bwMode="auto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81572D"/>
                </a:gs>
                <a:gs pos="100000">
                  <a:srgbClr val="663300"/>
                </a:gs>
              </a:gsLst>
              <a:lin ang="81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2" name="Freeform 14"/>
            <p:cNvSpPr>
              <a:spLocks noChangeArrowheads="1"/>
            </p:cNvSpPr>
            <p:nvPr/>
          </p:nvSpPr>
          <p:spPr bwMode="auto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3" name="Freeform 15"/>
            <p:cNvSpPr>
              <a:spLocks noChangeArrowheads="1"/>
            </p:cNvSpPr>
            <p:nvPr/>
          </p:nvSpPr>
          <p:spPr bwMode="auto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4" name="Freeform 16"/>
            <p:cNvSpPr>
              <a:spLocks noChangeArrowheads="1"/>
            </p:cNvSpPr>
            <p:nvPr/>
          </p:nvSpPr>
          <p:spPr bwMode="auto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5" name="Freeform 17"/>
            <p:cNvSpPr>
              <a:spLocks noChangeArrowheads="1"/>
            </p:cNvSpPr>
            <p:nvPr/>
          </p:nvSpPr>
          <p:spPr bwMode="auto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6" name="Freeform 18"/>
            <p:cNvSpPr>
              <a:spLocks noChangeArrowheads="1"/>
            </p:cNvSpPr>
            <p:nvPr/>
          </p:nvSpPr>
          <p:spPr bwMode="auto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7" name="Freeform 19"/>
            <p:cNvSpPr>
              <a:spLocks noChangeArrowheads="1"/>
            </p:cNvSpPr>
            <p:nvPr/>
          </p:nvSpPr>
          <p:spPr bwMode="auto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8" name="Freeform 20"/>
            <p:cNvSpPr>
              <a:spLocks noChangeArrowheads="1"/>
            </p:cNvSpPr>
            <p:nvPr/>
          </p:nvSpPr>
          <p:spPr bwMode="auto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9" name="Freeform 21"/>
            <p:cNvSpPr>
              <a:spLocks noChangeArrowheads="1"/>
            </p:cNvSpPr>
            <p:nvPr/>
          </p:nvSpPr>
          <p:spPr bwMode="auto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0" name="Freeform 22"/>
            <p:cNvSpPr>
              <a:spLocks noChangeArrowheads="1"/>
            </p:cNvSpPr>
            <p:nvPr/>
          </p:nvSpPr>
          <p:spPr bwMode="auto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1" name="Freeform 23"/>
            <p:cNvSpPr>
              <a:spLocks noChangeArrowheads="1"/>
            </p:cNvSpPr>
            <p:nvPr/>
          </p:nvSpPr>
          <p:spPr bwMode="auto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2" name="Freeform 24"/>
            <p:cNvSpPr>
              <a:spLocks noChangeArrowheads="1"/>
            </p:cNvSpPr>
            <p:nvPr/>
          </p:nvSpPr>
          <p:spPr bwMode="auto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3" name="Freeform 25"/>
            <p:cNvSpPr>
              <a:spLocks noChangeArrowheads="1"/>
            </p:cNvSpPr>
            <p:nvPr/>
          </p:nvSpPr>
          <p:spPr bwMode="auto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4" name="Oval 26"/>
            <p:cNvSpPr>
              <a:spLocks noChangeArrowheads="1"/>
            </p:cNvSpPr>
            <p:nvPr/>
          </p:nvSpPr>
          <p:spPr bwMode="auto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5" name="Oval 27"/>
            <p:cNvSpPr>
              <a:spLocks noChangeArrowheads="1"/>
            </p:cNvSpPr>
            <p:nvPr/>
          </p:nvSpPr>
          <p:spPr bwMode="auto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6" name="Oval 28"/>
            <p:cNvSpPr>
              <a:spLocks noChangeArrowheads="1"/>
            </p:cNvSpPr>
            <p:nvPr/>
          </p:nvSpPr>
          <p:spPr bwMode="auto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rgbClr val="81572D"/>
                </a:gs>
                <a:gs pos="100000">
                  <a:srgbClr val="663300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7" name="Freeform 29"/>
            <p:cNvSpPr>
              <a:spLocks noChangeArrowheads="1"/>
            </p:cNvSpPr>
            <p:nvPr/>
          </p:nvSpPr>
          <p:spPr bwMode="auto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8" name="Freeform 30"/>
            <p:cNvSpPr>
              <a:spLocks noChangeArrowheads="1"/>
            </p:cNvSpPr>
            <p:nvPr/>
          </p:nvSpPr>
          <p:spPr bwMode="auto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9" name="Rectangle 31"/>
            <p:cNvSpPr>
              <a:spLocks noChangeArrowheads="1"/>
            </p:cNvSpPr>
            <p:nvPr/>
          </p:nvSpPr>
          <p:spPr bwMode="auto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0" name="Rectangle 32"/>
            <p:cNvSpPr>
              <a:spLocks noChangeArrowheads="1"/>
            </p:cNvSpPr>
            <p:nvPr/>
          </p:nvSpPr>
          <p:spPr bwMode="auto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1" name="AutoShape 33"/>
            <p:cNvSpPr>
              <a:spLocks noChangeArrowheads="1"/>
            </p:cNvSpPr>
            <p:nvPr/>
          </p:nvSpPr>
          <p:spPr bwMode="auto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2" name="Freeform 34"/>
            <p:cNvSpPr>
              <a:spLocks noChangeArrowheads="1"/>
            </p:cNvSpPr>
            <p:nvPr/>
          </p:nvSpPr>
          <p:spPr bwMode="auto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3" name="Freeform 35"/>
            <p:cNvSpPr>
              <a:spLocks noChangeArrowheads="1"/>
            </p:cNvSpPr>
            <p:nvPr/>
          </p:nvSpPr>
          <p:spPr bwMode="auto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rgbClr val="663300"/>
                </a:gs>
                <a:gs pos="100000">
                  <a:srgbClr val="81572D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84" name="Rectangle 36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78563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2085" name="Rectangle 37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78563"/>
            <a:ext cx="2894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2086" name="Rectangle 3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766888"/>
            <a:ext cx="7770813" cy="1735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1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87" name="Rectangle 39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78563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  <a:cs typeface="Arial Unicode MS" charset="0"/>
              </a:defRPr>
            </a:lvl1pPr>
          </a:lstStyle>
          <a:p>
            <a:fld id="{DF74920E-B89A-42E1-BBAB-95EC68166DD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BBD7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66CC"/>
            </a:gs>
            <a:gs pos="100000">
              <a:srgbClr val="00274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Group 1"/>
          <p:cNvGrpSpPr>
            <a:grpSpLocks/>
          </p:cNvGrpSpPr>
          <p:nvPr/>
        </p:nvGrpSpPr>
        <p:grpSpPr bwMode="auto">
          <a:xfrm>
            <a:off x="1588" y="0"/>
            <a:ext cx="9147175" cy="6850063"/>
            <a:chOff x="1" y="0"/>
            <a:chExt cx="5762" cy="4315"/>
          </a:xfrm>
        </p:grpSpPr>
        <p:sp>
          <p:nvSpPr>
            <p:cNvPr id="3074" name="Freeform 2"/>
            <p:cNvSpPr>
              <a:spLocks noChangeArrowheads="1"/>
            </p:cNvSpPr>
            <p:nvPr/>
          </p:nvSpPr>
          <p:spPr bwMode="auto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rgbClr val="003B76"/>
                </a:gs>
                <a:gs pos="100000">
                  <a:srgbClr val="00234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5" name="Freeform 3"/>
            <p:cNvSpPr>
              <a:spLocks noChangeArrowheads="1"/>
            </p:cNvSpPr>
            <p:nvPr/>
          </p:nvSpPr>
          <p:spPr bwMode="auto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rgbClr val="003B76"/>
                </a:gs>
                <a:gs pos="100000">
                  <a:srgbClr val="00234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6" name="Freeform 4"/>
            <p:cNvSpPr>
              <a:spLocks noChangeArrowheads="1"/>
            </p:cNvSpPr>
            <p:nvPr/>
          </p:nvSpPr>
          <p:spPr bwMode="auto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rgbClr val="003B76"/>
                </a:gs>
                <a:gs pos="100000">
                  <a:srgbClr val="00234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077" name="Group 5"/>
            <p:cNvGrpSpPr>
              <a:grpSpLocks/>
            </p:cNvGrpSpPr>
            <p:nvPr/>
          </p:nvGrpSpPr>
          <p:grpSpPr bwMode="auto">
            <a:xfrm>
              <a:off x="288" y="0"/>
              <a:ext cx="5097" cy="4315"/>
              <a:chOff x="288" y="0"/>
              <a:chExt cx="5097" cy="4315"/>
            </a:xfrm>
          </p:grpSpPr>
          <p:sp>
            <p:nvSpPr>
              <p:cNvPr id="3078" name="Freeform 6"/>
              <p:cNvSpPr>
                <a:spLocks noChangeArrowheads="1"/>
              </p:cNvSpPr>
              <p:nvPr/>
            </p:nvSpPr>
            <p:spPr bwMode="auto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9" name="Freeform 7"/>
              <p:cNvSpPr>
                <a:spLocks noChangeArrowheads="1"/>
              </p:cNvSpPr>
              <p:nvPr/>
            </p:nvSpPr>
            <p:spPr bwMode="auto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0" name="Freeform 8"/>
              <p:cNvSpPr>
                <a:spLocks noChangeArrowheads="1"/>
              </p:cNvSpPr>
              <p:nvPr/>
            </p:nvSpPr>
            <p:spPr bwMode="auto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1" name="Freeform 9"/>
              <p:cNvSpPr>
                <a:spLocks noChangeArrowheads="1"/>
              </p:cNvSpPr>
              <p:nvPr/>
            </p:nvSpPr>
            <p:spPr bwMode="auto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2" name="Freeform 10"/>
              <p:cNvSpPr>
                <a:spLocks noChangeArrowheads="1"/>
              </p:cNvSpPr>
              <p:nvPr/>
            </p:nvSpPr>
            <p:spPr bwMode="auto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3" name="Freeform 11"/>
              <p:cNvSpPr>
                <a:spLocks noChangeArrowheads="1"/>
              </p:cNvSpPr>
              <p:nvPr/>
            </p:nvSpPr>
            <p:spPr bwMode="auto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4" name="Freeform 12"/>
              <p:cNvSpPr>
                <a:spLocks noChangeArrowheads="1"/>
              </p:cNvSpPr>
              <p:nvPr/>
            </p:nvSpPr>
            <p:spPr bwMode="auto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5" name="Freeform 13"/>
              <p:cNvSpPr>
                <a:spLocks noChangeArrowheads="1"/>
              </p:cNvSpPr>
              <p:nvPr/>
            </p:nvSpPr>
            <p:spPr bwMode="auto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6" name="Freeform 14"/>
              <p:cNvSpPr>
                <a:spLocks noChangeArrowheads="1"/>
              </p:cNvSpPr>
              <p:nvPr/>
            </p:nvSpPr>
            <p:spPr bwMode="auto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7" name="Freeform 15"/>
              <p:cNvSpPr>
                <a:spLocks noChangeArrowheads="1"/>
              </p:cNvSpPr>
              <p:nvPr/>
            </p:nvSpPr>
            <p:spPr bwMode="auto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8" name="Freeform 16"/>
              <p:cNvSpPr>
                <a:spLocks noChangeArrowheads="1"/>
              </p:cNvSpPr>
              <p:nvPr/>
            </p:nvSpPr>
            <p:spPr bwMode="auto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9" name="Freeform 17"/>
              <p:cNvSpPr>
                <a:spLocks noChangeArrowheads="1"/>
              </p:cNvSpPr>
              <p:nvPr/>
            </p:nvSpPr>
            <p:spPr bwMode="auto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90" name="Freeform 18"/>
              <p:cNvSpPr>
                <a:spLocks noChangeArrowheads="1"/>
              </p:cNvSpPr>
              <p:nvPr/>
            </p:nvSpPr>
            <p:spPr bwMode="auto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91" name="Freeform 19"/>
            <p:cNvSpPr>
              <a:spLocks noChangeArrowheads="1"/>
            </p:cNvSpPr>
            <p:nvPr/>
          </p:nvSpPr>
          <p:spPr bwMode="auto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rgbClr val="003B76"/>
                </a:gs>
                <a:gs pos="100000">
                  <a:srgbClr val="00234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2" name="Freeform 20"/>
            <p:cNvSpPr>
              <a:spLocks noChangeArrowheads="1"/>
            </p:cNvSpPr>
            <p:nvPr/>
          </p:nvSpPr>
          <p:spPr bwMode="auto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rgbClr val="003B76"/>
                </a:gs>
                <a:gs pos="100000">
                  <a:srgbClr val="00234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3" name="Freeform 21"/>
            <p:cNvSpPr>
              <a:spLocks noChangeArrowheads="1"/>
            </p:cNvSpPr>
            <p:nvPr/>
          </p:nvSpPr>
          <p:spPr bwMode="auto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rgbClr val="0066CC"/>
                </a:gs>
                <a:gs pos="100000">
                  <a:srgbClr val="005FB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4" name="Freeform 22"/>
            <p:cNvSpPr>
              <a:spLocks noChangeArrowheads="1"/>
            </p:cNvSpPr>
            <p:nvPr/>
          </p:nvSpPr>
          <p:spPr bwMode="auto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5" name="Freeform 23"/>
            <p:cNvSpPr>
              <a:spLocks noChangeArrowheads="1"/>
            </p:cNvSpPr>
            <p:nvPr/>
          </p:nvSpPr>
          <p:spPr bwMode="auto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6" name="Freeform 24"/>
            <p:cNvSpPr>
              <a:spLocks noChangeArrowheads="1"/>
            </p:cNvSpPr>
            <p:nvPr/>
          </p:nvSpPr>
          <p:spPr bwMode="auto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rgbClr val="0066CC"/>
                </a:gs>
                <a:gs pos="100000">
                  <a:srgbClr val="005FB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7" name="Freeform 25"/>
            <p:cNvSpPr>
              <a:spLocks noChangeArrowheads="1"/>
            </p:cNvSpPr>
            <p:nvPr/>
          </p:nvSpPr>
          <p:spPr bwMode="auto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8" name="Freeform 26"/>
            <p:cNvSpPr>
              <a:spLocks noChangeArrowheads="1"/>
            </p:cNvSpPr>
            <p:nvPr/>
          </p:nvSpPr>
          <p:spPr bwMode="auto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9" name="Line 27"/>
            <p:cNvSpPr>
              <a:spLocks noChangeShapeType="1"/>
            </p:cNvSpPr>
            <p:nvPr/>
          </p:nvSpPr>
          <p:spPr bwMode="auto">
            <a:xfrm>
              <a:off x="1" y="2749"/>
              <a:ext cx="5758" cy="1"/>
            </a:xfrm>
            <a:prstGeom prst="line">
              <a:avLst/>
            </a:prstGeom>
            <a:noFill/>
            <a:ln w="15840">
              <a:solidFill>
                <a:srgbClr val="0066CC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00" name="Line 28"/>
            <p:cNvSpPr>
              <a:spLocks noChangeShapeType="1"/>
            </p:cNvSpPr>
            <p:nvPr/>
          </p:nvSpPr>
          <p:spPr bwMode="auto">
            <a:xfrm>
              <a:off x="1" y="2356"/>
              <a:ext cx="5758" cy="1"/>
            </a:xfrm>
            <a:prstGeom prst="line">
              <a:avLst/>
            </a:prstGeom>
            <a:noFill/>
            <a:ln w="15840">
              <a:solidFill>
                <a:srgbClr val="0066CC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01" name="Line 29"/>
            <p:cNvSpPr>
              <a:spLocks noChangeShapeType="1"/>
            </p:cNvSpPr>
            <p:nvPr/>
          </p:nvSpPr>
          <p:spPr bwMode="auto">
            <a:xfrm>
              <a:off x="1" y="3142"/>
              <a:ext cx="5758" cy="1"/>
            </a:xfrm>
            <a:prstGeom prst="line">
              <a:avLst/>
            </a:prstGeom>
            <a:noFill/>
            <a:ln w="15840">
              <a:solidFill>
                <a:srgbClr val="003B7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102" name="Group 30"/>
            <p:cNvGrpSpPr>
              <a:grpSpLocks/>
            </p:cNvGrpSpPr>
            <p:nvPr/>
          </p:nvGrpSpPr>
          <p:grpSpPr bwMode="auto">
            <a:xfrm>
              <a:off x="1" y="392"/>
              <a:ext cx="5757" cy="1570"/>
              <a:chOff x="1" y="392"/>
              <a:chExt cx="5757" cy="1570"/>
            </a:xfrm>
          </p:grpSpPr>
          <p:sp>
            <p:nvSpPr>
              <p:cNvPr id="3103" name="Line 31"/>
              <p:cNvSpPr>
                <a:spLocks noChangeShapeType="1"/>
              </p:cNvSpPr>
              <p:nvPr/>
            </p:nvSpPr>
            <p:spPr bwMode="auto">
              <a:xfrm>
                <a:off x="1" y="784"/>
                <a:ext cx="5758" cy="1"/>
              </a:xfrm>
              <a:prstGeom prst="line">
                <a:avLst/>
              </a:prstGeom>
              <a:noFill/>
              <a:ln w="15840">
                <a:solidFill>
                  <a:srgbClr val="0066CC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4" name="Line 32"/>
              <p:cNvSpPr>
                <a:spLocks noChangeShapeType="1"/>
              </p:cNvSpPr>
              <p:nvPr/>
            </p:nvSpPr>
            <p:spPr bwMode="auto">
              <a:xfrm>
                <a:off x="1" y="1963"/>
                <a:ext cx="5758" cy="1"/>
              </a:xfrm>
              <a:prstGeom prst="line">
                <a:avLst/>
              </a:prstGeom>
              <a:noFill/>
              <a:ln w="15840">
                <a:solidFill>
                  <a:srgbClr val="0066CC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5" name="Line 33"/>
              <p:cNvSpPr>
                <a:spLocks noChangeShapeType="1"/>
              </p:cNvSpPr>
              <p:nvPr/>
            </p:nvSpPr>
            <p:spPr bwMode="auto">
              <a:xfrm>
                <a:off x="1" y="1570"/>
                <a:ext cx="5758" cy="1"/>
              </a:xfrm>
              <a:prstGeom prst="line">
                <a:avLst/>
              </a:prstGeom>
              <a:noFill/>
              <a:ln w="15840">
                <a:solidFill>
                  <a:srgbClr val="0066CC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6" name="Line 34"/>
              <p:cNvSpPr>
                <a:spLocks noChangeShapeType="1"/>
              </p:cNvSpPr>
              <p:nvPr/>
            </p:nvSpPr>
            <p:spPr bwMode="auto">
              <a:xfrm>
                <a:off x="1" y="1177"/>
                <a:ext cx="5758" cy="1"/>
              </a:xfrm>
              <a:prstGeom prst="line">
                <a:avLst/>
              </a:prstGeom>
              <a:noFill/>
              <a:ln w="15840">
                <a:solidFill>
                  <a:srgbClr val="0066CC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7" name="Line 35"/>
              <p:cNvSpPr>
                <a:spLocks noChangeShapeType="1"/>
              </p:cNvSpPr>
              <p:nvPr/>
            </p:nvSpPr>
            <p:spPr bwMode="auto">
              <a:xfrm>
                <a:off x="1" y="392"/>
                <a:ext cx="5758" cy="1"/>
              </a:xfrm>
              <a:prstGeom prst="line">
                <a:avLst/>
              </a:prstGeom>
              <a:noFill/>
              <a:ln w="15840">
                <a:solidFill>
                  <a:srgbClr val="0066CC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108" name="Line 36"/>
            <p:cNvSpPr>
              <a:spLocks noChangeShapeType="1"/>
            </p:cNvSpPr>
            <p:nvPr/>
          </p:nvSpPr>
          <p:spPr bwMode="auto">
            <a:xfrm>
              <a:off x="1" y="3928"/>
              <a:ext cx="5758" cy="1"/>
            </a:xfrm>
            <a:prstGeom prst="line">
              <a:avLst/>
            </a:prstGeom>
            <a:noFill/>
            <a:ln w="15840">
              <a:solidFill>
                <a:srgbClr val="003B7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09" name="Line 37"/>
            <p:cNvSpPr>
              <a:spLocks noChangeShapeType="1"/>
            </p:cNvSpPr>
            <p:nvPr/>
          </p:nvSpPr>
          <p:spPr bwMode="auto">
            <a:xfrm>
              <a:off x="1" y="3535"/>
              <a:ext cx="5758" cy="1"/>
            </a:xfrm>
            <a:prstGeom prst="line">
              <a:avLst/>
            </a:prstGeom>
            <a:noFill/>
            <a:ln w="15840">
              <a:solidFill>
                <a:srgbClr val="003B7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10" name="Rectangle 3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30175"/>
            <a:ext cx="8228013" cy="1433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111" name="Rectangle 39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3638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3112" name="Rectangle 40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3113" name="Rectangle 41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3638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fld id="{4E5B80E8-7334-4B6F-AE0A-0A2483581F0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114" name="Rectangle 4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9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66CC"/>
            </a:gs>
            <a:gs pos="100000">
              <a:srgbClr val="00274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Group 1"/>
          <p:cNvGrpSpPr>
            <a:grpSpLocks/>
          </p:cNvGrpSpPr>
          <p:nvPr/>
        </p:nvGrpSpPr>
        <p:grpSpPr bwMode="auto">
          <a:xfrm>
            <a:off x="0" y="0"/>
            <a:ext cx="9147175" cy="6850063"/>
            <a:chOff x="0" y="0"/>
            <a:chExt cx="5762" cy="4315"/>
          </a:xfrm>
        </p:grpSpPr>
        <p:sp>
          <p:nvSpPr>
            <p:cNvPr id="4098" name="Freeform 2"/>
            <p:cNvSpPr>
              <a:spLocks noChangeArrowheads="1"/>
            </p:cNvSpPr>
            <p:nvPr/>
          </p:nvSpPr>
          <p:spPr bwMode="auto">
            <a:xfrm>
              <a:off x="5044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rgbClr val="003B76"/>
                </a:gs>
                <a:gs pos="100000">
                  <a:srgbClr val="00234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9" name="Freeform 3"/>
            <p:cNvSpPr>
              <a:spLocks noChangeArrowheads="1"/>
            </p:cNvSpPr>
            <p:nvPr/>
          </p:nvSpPr>
          <p:spPr bwMode="auto">
            <a:xfrm>
              <a:off x="5385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rgbClr val="003B76"/>
                </a:gs>
                <a:gs pos="100000">
                  <a:srgbClr val="00234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0" name="Freeform 4"/>
            <p:cNvSpPr>
              <a:spLocks noChangeArrowheads="1"/>
            </p:cNvSpPr>
            <p:nvPr/>
          </p:nvSpPr>
          <p:spPr bwMode="auto">
            <a:xfrm>
              <a:off x="5679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rgbClr val="003B76"/>
                </a:gs>
                <a:gs pos="100000">
                  <a:srgbClr val="00234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01" name="Group 5"/>
            <p:cNvGrpSpPr>
              <a:grpSpLocks/>
            </p:cNvGrpSpPr>
            <p:nvPr/>
          </p:nvGrpSpPr>
          <p:grpSpPr bwMode="auto">
            <a:xfrm>
              <a:off x="287" y="0"/>
              <a:ext cx="5097" cy="4315"/>
              <a:chOff x="287" y="0"/>
              <a:chExt cx="5097" cy="4315"/>
            </a:xfrm>
          </p:grpSpPr>
          <p:sp>
            <p:nvSpPr>
              <p:cNvPr id="4102" name="Freeform 6"/>
              <p:cNvSpPr>
                <a:spLocks noChangeArrowheads="1"/>
              </p:cNvSpPr>
              <p:nvPr/>
            </p:nvSpPr>
            <p:spPr bwMode="auto">
              <a:xfrm>
                <a:off x="2788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3" name="Freeform 7"/>
              <p:cNvSpPr>
                <a:spLocks noChangeArrowheads="1"/>
              </p:cNvSpPr>
              <p:nvPr/>
            </p:nvSpPr>
            <p:spPr bwMode="auto">
              <a:xfrm>
                <a:off x="3088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4" name="Freeform 8"/>
              <p:cNvSpPr>
                <a:spLocks noChangeArrowheads="1"/>
              </p:cNvSpPr>
              <p:nvPr/>
            </p:nvSpPr>
            <p:spPr bwMode="auto">
              <a:xfrm>
                <a:off x="3357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5" name="Freeform 9"/>
              <p:cNvSpPr>
                <a:spLocks noChangeArrowheads="1"/>
              </p:cNvSpPr>
              <p:nvPr/>
            </p:nvSpPr>
            <p:spPr bwMode="auto">
              <a:xfrm>
                <a:off x="3675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6" name="Freeform 10"/>
              <p:cNvSpPr>
                <a:spLocks noChangeArrowheads="1"/>
              </p:cNvSpPr>
              <p:nvPr/>
            </p:nvSpPr>
            <p:spPr bwMode="auto">
              <a:xfrm>
                <a:off x="3945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7" name="Freeform 11"/>
              <p:cNvSpPr>
                <a:spLocks noChangeArrowheads="1"/>
              </p:cNvSpPr>
              <p:nvPr/>
            </p:nvSpPr>
            <p:spPr bwMode="auto">
              <a:xfrm>
                <a:off x="4245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8" name="Freeform 12"/>
              <p:cNvSpPr>
                <a:spLocks noChangeArrowheads="1"/>
              </p:cNvSpPr>
              <p:nvPr/>
            </p:nvSpPr>
            <p:spPr bwMode="auto">
              <a:xfrm>
                <a:off x="4521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9" name="Freeform 13"/>
              <p:cNvSpPr>
                <a:spLocks noChangeArrowheads="1"/>
              </p:cNvSpPr>
              <p:nvPr/>
            </p:nvSpPr>
            <p:spPr bwMode="auto">
              <a:xfrm>
                <a:off x="2398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0" name="Freeform 14"/>
              <p:cNvSpPr>
                <a:spLocks noChangeArrowheads="1"/>
              </p:cNvSpPr>
              <p:nvPr/>
            </p:nvSpPr>
            <p:spPr bwMode="auto">
              <a:xfrm>
                <a:off x="1966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1" name="Freeform 15"/>
              <p:cNvSpPr>
                <a:spLocks noChangeArrowheads="1"/>
              </p:cNvSpPr>
              <p:nvPr/>
            </p:nvSpPr>
            <p:spPr bwMode="auto">
              <a:xfrm>
                <a:off x="1565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2" name="Freeform 16"/>
              <p:cNvSpPr>
                <a:spLocks noChangeArrowheads="1"/>
              </p:cNvSpPr>
              <p:nvPr/>
            </p:nvSpPr>
            <p:spPr bwMode="auto">
              <a:xfrm>
                <a:off x="1127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3" name="Freeform 17"/>
              <p:cNvSpPr>
                <a:spLocks noChangeArrowheads="1"/>
              </p:cNvSpPr>
              <p:nvPr/>
            </p:nvSpPr>
            <p:spPr bwMode="auto">
              <a:xfrm>
                <a:off x="701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4" name="Freeform 18"/>
              <p:cNvSpPr>
                <a:spLocks noChangeArrowheads="1"/>
              </p:cNvSpPr>
              <p:nvPr/>
            </p:nvSpPr>
            <p:spPr bwMode="auto">
              <a:xfrm>
                <a:off x="287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66CC"/>
                  </a:gs>
                  <a:gs pos="100000">
                    <a:srgbClr val="00438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15" name="Freeform 19"/>
            <p:cNvSpPr>
              <a:spLocks noChangeArrowheads="1"/>
            </p:cNvSpPr>
            <p:nvPr/>
          </p:nvSpPr>
          <p:spPr bwMode="auto">
            <a:xfrm>
              <a:off x="5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rgbClr val="003B76"/>
                </a:gs>
                <a:gs pos="100000">
                  <a:srgbClr val="00234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6" name="Freeform 20"/>
            <p:cNvSpPr>
              <a:spLocks noChangeArrowheads="1"/>
            </p:cNvSpPr>
            <p:nvPr/>
          </p:nvSpPr>
          <p:spPr bwMode="auto">
            <a:xfrm>
              <a:off x="5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rgbClr val="003B76"/>
                </a:gs>
                <a:gs pos="100000">
                  <a:srgbClr val="00234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7" name="Freeform 21"/>
            <p:cNvSpPr>
              <a:spLocks noChangeArrowheads="1"/>
            </p:cNvSpPr>
            <p:nvPr/>
          </p:nvSpPr>
          <p:spPr bwMode="auto">
            <a:xfrm>
              <a:off x="4775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rgbClr val="0066CC"/>
                </a:gs>
                <a:gs pos="100000">
                  <a:srgbClr val="005FB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8" name="Freeform 22"/>
            <p:cNvSpPr>
              <a:spLocks noChangeArrowheads="1"/>
            </p:cNvSpPr>
            <p:nvPr/>
          </p:nvSpPr>
          <p:spPr bwMode="auto">
            <a:xfrm>
              <a:off x="5040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9" name="Freeform 23"/>
            <p:cNvSpPr>
              <a:spLocks noChangeArrowheads="1"/>
            </p:cNvSpPr>
            <p:nvPr/>
          </p:nvSpPr>
          <p:spPr bwMode="auto">
            <a:xfrm>
              <a:off x="5351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0" name="Freeform 24"/>
            <p:cNvSpPr>
              <a:spLocks noChangeArrowheads="1"/>
            </p:cNvSpPr>
            <p:nvPr/>
          </p:nvSpPr>
          <p:spPr bwMode="auto">
            <a:xfrm>
              <a:off x="5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rgbClr val="0066CC"/>
                </a:gs>
                <a:gs pos="100000">
                  <a:srgbClr val="005FB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1" name="Freeform 25"/>
            <p:cNvSpPr>
              <a:spLocks noChangeArrowheads="1"/>
            </p:cNvSpPr>
            <p:nvPr/>
          </p:nvSpPr>
          <p:spPr bwMode="auto">
            <a:xfrm>
              <a:off x="5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2" name="Freeform 26"/>
            <p:cNvSpPr>
              <a:spLocks noChangeArrowheads="1"/>
            </p:cNvSpPr>
            <p:nvPr/>
          </p:nvSpPr>
          <p:spPr bwMode="auto">
            <a:xfrm>
              <a:off x="5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3" name="Line 27"/>
            <p:cNvSpPr>
              <a:spLocks noChangeShapeType="1"/>
            </p:cNvSpPr>
            <p:nvPr/>
          </p:nvSpPr>
          <p:spPr bwMode="auto">
            <a:xfrm>
              <a:off x="0" y="2749"/>
              <a:ext cx="5758" cy="1"/>
            </a:xfrm>
            <a:prstGeom prst="line">
              <a:avLst/>
            </a:prstGeom>
            <a:noFill/>
            <a:ln w="15840">
              <a:solidFill>
                <a:srgbClr val="0066CC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24" name="Line 28"/>
            <p:cNvSpPr>
              <a:spLocks noChangeShapeType="1"/>
            </p:cNvSpPr>
            <p:nvPr/>
          </p:nvSpPr>
          <p:spPr bwMode="auto">
            <a:xfrm>
              <a:off x="0" y="2356"/>
              <a:ext cx="5758" cy="1"/>
            </a:xfrm>
            <a:prstGeom prst="line">
              <a:avLst/>
            </a:prstGeom>
            <a:noFill/>
            <a:ln w="15840">
              <a:solidFill>
                <a:srgbClr val="0066CC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25" name="Line 29"/>
            <p:cNvSpPr>
              <a:spLocks noChangeShapeType="1"/>
            </p:cNvSpPr>
            <p:nvPr/>
          </p:nvSpPr>
          <p:spPr bwMode="auto">
            <a:xfrm>
              <a:off x="0" y="3142"/>
              <a:ext cx="5758" cy="1"/>
            </a:xfrm>
            <a:prstGeom prst="line">
              <a:avLst/>
            </a:prstGeom>
            <a:noFill/>
            <a:ln w="15840">
              <a:solidFill>
                <a:srgbClr val="003B7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4126" name="Group 30"/>
            <p:cNvGrpSpPr>
              <a:grpSpLocks/>
            </p:cNvGrpSpPr>
            <p:nvPr/>
          </p:nvGrpSpPr>
          <p:grpSpPr bwMode="auto">
            <a:xfrm>
              <a:off x="0" y="392"/>
              <a:ext cx="5757" cy="1570"/>
              <a:chOff x="0" y="392"/>
              <a:chExt cx="5757" cy="1570"/>
            </a:xfrm>
          </p:grpSpPr>
          <p:sp>
            <p:nvSpPr>
              <p:cNvPr id="4127" name="Line 31"/>
              <p:cNvSpPr>
                <a:spLocks noChangeShapeType="1"/>
              </p:cNvSpPr>
              <p:nvPr/>
            </p:nvSpPr>
            <p:spPr bwMode="auto">
              <a:xfrm>
                <a:off x="0" y="784"/>
                <a:ext cx="5758" cy="1"/>
              </a:xfrm>
              <a:prstGeom prst="line">
                <a:avLst/>
              </a:prstGeom>
              <a:noFill/>
              <a:ln w="15840">
                <a:solidFill>
                  <a:srgbClr val="0066CC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8" name="Line 32"/>
              <p:cNvSpPr>
                <a:spLocks noChangeShapeType="1"/>
              </p:cNvSpPr>
              <p:nvPr/>
            </p:nvSpPr>
            <p:spPr bwMode="auto">
              <a:xfrm>
                <a:off x="0" y="1963"/>
                <a:ext cx="5758" cy="1"/>
              </a:xfrm>
              <a:prstGeom prst="line">
                <a:avLst/>
              </a:prstGeom>
              <a:noFill/>
              <a:ln w="15840">
                <a:solidFill>
                  <a:srgbClr val="0066CC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9" name="Line 33"/>
              <p:cNvSpPr>
                <a:spLocks noChangeShapeType="1"/>
              </p:cNvSpPr>
              <p:nvPr/>
            </p:nvSpPr>
            <p:spPr bwMode="auto">
              <a:xfrm>
                <a:off x="0" y="1570"/>
                <a:ext cx="5758" cy="1"/>
              </a:xfrm>
              <a:prstGeom prst="line">
                <a:avLst/>
              </a:prstGeom>
              <a:noFill/>
              <a:ln w="15840">
                <a:solidFill>
                  <a:srgbClr val="0066CC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30" name="Line 34"/>
              <p:cNvSpPr>
                <a:spLocks noChangeShapeType="1"/>
              </p:cNvSpPr>
              <p:nvPr/>
            </p:nvSpPr>
            <p:spPr bwMode="auto">
              <a:xfrm>
                <a:off x="0" y="1177"/>
                <a:ext cx="5758" cy="1"/>
              </a:xfrm>
              <a:prstGeom prst="line">
                <a:avLst/>
              </a:prstGeom>
              <a:noFill/>
              <a:ln w="15840">
                <a:solidFill>
                  <a:srgbClr val="0066CC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31" name="Line 35"/>
              <p:cNvSpPr>
                <a:spLocks noChangeShapeType="1"/>
              </p:cNvSpPr>
              <p:nvPr/>
            </p:nvSpPr>
            <p:spPr bwMode="auto">
              <a:xfrm>
                <a:off x="0" y="392"/>
                <a:ext cx="5758" cy="1"/>
              </a:xfrm>
              <a:prstGeom prst="line">
                <a:avLst/>
              </a:prstGeom>
              <a:noFill/>
              <a:ln w="15840">
                <a:solidFill>
                  <a:srgbClr val="0066CC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132" name="Line 36"/>
            <p:cNvSpPr>
              <a:spLocks noChangeShapeType="1"/>
            </p:cNvSpPr>
            <p:nvPr/>
          </p:nvSpPr>
          <p:spPr bwMode="auto">
            <a:xfrm>
              <a:off x="0" y="3928"/>
              <a:ext cx="5758" cy="1"/>
            </a:xfrm>
            <a:prstGeom prst="line">
              <a:avLst/>
            </a:prstGeom>
            <a:noFill/>
            <a:ln w="15840">
              <a:solidFill>
                <a:srgbClr val="003B7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33" name="Line 37"/>
            <p:cNvSpPr>
              <a:spLocks noChangeShapeType="1"/>
            </p:cNvSpPr>
            <p:nvPr/>
          </p:nvSpPr>
          <p:spPr bwMode="auto">
            <a:xfrm>
              <a:off x="0" y="3535"/>
              <a:ext cx="5758" cy="1"/>
            </a:xfrm>
            <a:prstGeom prst="line">
              <a:avLst/>
            </a:prstGeom>
            <a:noFill/>
            <a:ln w="15840">
              <a:solidFill>
                <a:srgbClr val="003B7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34" name="Rectangle 3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692275"/>
            <a:ext cx="7770813" cy="173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1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4135" name="Rectangle 39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3638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4136" name="Rectangle 40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4137" name="Rectangle 41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3638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fld id="{4035D3E8-38B6-4F86-9DAD-C6807AAC1DB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CCECF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BB5F03"/>
            </a:gs>
            <a:gs pos="100000">
              <a:srgbClr val="99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Group 1"/>
          <p:cNvGrpSpPr>
            <a:grpSpLocks/>
          </p:cNvGrpSpPr>
          <p:nvPr/>
        </p:nvGrpSpPr>
        <p:grpSpPr bwMode="auto">
          <a:xfrm>
            <a:off x="0" y="0"/>
            <a:ext cx="9142413" cy="6932613"/>
            <a:chOff x="0" y="0"/>
            <a:chExt cx="5759" cy="4367"/>
          </a:xfrm>
        </p:grpSpPr>
        <p:sp>
          <p:nvSpPr>
            <p:cNvPr id="5122" name="Freeform 2"/>
            <p:cNvSpPr>
              <a:spLocks noChangeArrowheads="1"/>
            </p:cNvSpPr>
            <p:nvPr/>
          </p:nvSpPr>
          <p:spPr bwMode="auto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rgbClr val="BB5F03"/>
                </a:gs>
                <a:gs pos="50000">
                  <a:srgbClr val="993300"/>
                </a:gs>
                <a:gs pos="100000">
                  <a:srgbClr val="BB5F03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3" name="Freeform 3"/>
            <p:cNvSpPr>
              <a:spLocks noChangeArrowheads="1"/>
            </p:cNvSpPr>
            <p:nvPr/>
          </p:nvSpPr>
          <p:spPr bwMode="auto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4" name="Freeform 4"/>
            <p:cNvSpPr>
              <a:spLocks noChangeArrowheads="1"/>
            </p:cNvSpPr>
            <p:nvPr/>
          </p:nvSpPr>
          <p:spPr bwMode="auto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rgbClr val="BB5F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5" name="Freeform 5"/>
            <p:cNvSpPr>
              <a:spLocks noChangeArrowheads="1"/>
            </p:cNvSpPr>
            <p:nvPr/>
          </p:nvSpPr>
          <p:spPr bwMode="auto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rgbClr val="BB5F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6" name="Freeform 6"/>
            <p:cNvSpPr>
              <a:spLocks noChangeArrowheads="1"/>
            </p:cNvSpPr>
            <p:nvPr/>
          </p:nvSpPr>
          <p:spPr bwMode="auto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rgbClr val="BB5F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7" name="Freeform 7"/>
            <p:cNvSpPr>
              <a:spLocks noChangeArrowheads="1"/>
            </p:cNvSpPr>
            <p:nvPr/>
          </p:nvSpPr>
          <p:spPr bwMode="auto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8" name="Freeform 8"/>
            <p:cNvSpPr>
              <a:spLocks noChangeArrowheads="1"/>
            </p:cNvSpPr>
            <p:nvPr/>
          </p:nvSpPr>
          <p:spPr bwMode="auto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9" name="Freeform 9"/>
            <p:cNvSpPr>
              <a:spLocks noChangeArrowheads="1"/>
            </p:cNvSpPr>
            <p:nvPr/>
          </p:nvSpPr>
          <p:spPr bwMode="auto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0" name="Freeform 10"/>
            <p:cNvSpPr>
              <a:spLocks noChangeArrowheads="1"/>
            </p:cNvSpPr>
            <p:nvPr/>
          </p:nvSpPr>
          <p:spPr bwMode="auto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rgbClr val="993300"/>
                </a:gs>
                <a:gs pos="100000">
                  <a:srgbClr val="B76A03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1" name="Rectangle 11"/>
            <p:cNvSpPr>
              <a:spLocks noChangeArrowheads="1"/>
            </p:cNvSpPr>
            <p:nvPr/>
          </p:nvSpPr>
          <p:spPr bwMode="auto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2" name="Rectangle 12"/>
            <p:cNvSpPr>
              <a:spLocks noChangeArrowheads="1"/>
            </p:cNvSpPr>
            <p:nvPr/>
          </p:nvSpPr>
          <p:spPr bwMode="auto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3" name="Freeform 13"/>
            <p:cNvSpPr>
              <a:spLocks noChangeArrowheads="1"/>
            </p:cNvSpPr>
            <p:nvPr/>
          </p:nvSpPr>
          <p:spPr bwMode="auto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rgbClr val="993300"/>
                </a:gs>
                <a:gs pos="100000">
                  <a:srgbClr val="4617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4" name="Freeform 14"/>
            <p:cNvSpPr>
              <a:spLocks noChangeArrowheads="1"/>
            </p:cNvSpPr>
            <p:nvPr/>
          </p:nvSpPr>
          <p:spPr bwMode="auto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rgbClr val="993300"/>
                </a:gs>
                <a:gs pos="100000">
                  <a:srgbClr val="4617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5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rgbClr val="683501"/>
                </a:gs>
                <a:gs pos="100000">
                  <a:srgbClr val="BB5F0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6" name="Freeform 16"/>
            <p:cNvSpPr>
              <a:spLocks noChangeArrowheads="1"/>
            </p:cNvSpPr>
            <p:nvPr/>
          </p:nvSpPr>
          <p:spPr bwMode="auto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rgbClr val="993300"/>
                </a:gs>
                <a:gs pos="100000">
                  <a:srgbClr val="BB5F03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7" name="Freeform 17"/>
            <p:cNvSpPr>
              <a:spLocks noChangeArrowheads="1"/>
            </p:cNvSpPr>
            <p:nvPr/>
          </p:nvSpPr>
          <p:spPr bwMode="auto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8" name="Freeform 18"/>
            <p:cNvSpPr>
              <a:spLocks noChangeArrowheads="1"/>
            </p:cNvSpPr>
            <p:nvPr/>
          </p:nvSpPr>
          <p:spPr bwMode="auto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rgbClr val="BB5F03"/>
                </a:gs>
                <a:gs pos="50000">
                  <a:srgbClr val="993300"/>
                </a:gs>
                <a:gs pos="100000">
                  <a:srgbClr val="BB5F03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9" name="Freeform 19"/>
            <p:cNvSpPr>
              <a:spLocks noChangeArrowheads="1"/>
            </p:cNvSpPr>
            <p:nvPr/>
          </p:nvSpPr>
          <p:spPr bwMode="auto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40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31763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5141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9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5142" name="Rectangle 22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8400"/>
            <a:ext cx="2132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5144" name="Rectangle 2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2132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fld id="{C49C90B1-EE0F-452A-9113-5F89819471D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BB5F03"/>
            </a:gs>
            <a:gs pos="100000">
              <a:srgbClr val="99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Group 1"/>
          <p:cNvGrpSpPr>
            <a:grpSpLocks/>
          </p:cNvGrpSpPr>
          <p:nvPr/>
        </p:nvGrpSpPr>
        <p:grpSpPr bwMode="auto">
          <a:xfrm>
            <a:off x="0" y="0"/>
            <a:ext cx="9142413" cy="6932613"/>
            <a:chOff x="0" y="0"/>
            <a:chExt cx="5759" cy="4367"/>
          </a:xfrm>
        </p:grpSpPr>
        <p:sp>
          <p:nvSpPr>
            <p:cNvPr id="6146" name="Freeform 2"/>
            <p:cNvSpPr>
              <a:spLocks noChangeArrowheads="1"/>
            </p:cNvSpPr>
            <p:nvPr/>
          </p:nvSpPr>
          <p:spPr bwMode="auto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rgbClr val="BB5F03"/>
                </a:gs>
                <a:gs pos="50000">
                  <a:srgbClr val="993300"/>
                </a:gs>
                <a:gs pos="100000">
                  <a:srgbClr val="BB5F03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7" name="Freeform 3"/>
            <p:cNvSpPr>
              <a:spLocks noChangeArrowheads="1"/>
            </p:cNvSpPr>
            <p:nvPr/>
          </p:nvSpPr>
          <p:spPr bwMode="auto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8" name="Freeform 4"/>
            <p:cNvSpPr>
              <a:spLocks noChangeArrowheads="1"/>
            </p:cNvSpPr>
            <p:nvPr/>
          </p:nvSpPr>
          <p:spPr bwMode="auto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rgbClr val="BB5F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9" name="Freeform 5"/>
            <p:cNvSpPr>
              <a:spLocks noChangeArrowheads="1"/>
            </p:cNvSpPr>
            <p:nvPr/>
          </p:nvSpPr>
          <p:spPr bwMode="auto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rgbClr val="BB5F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0" name="Freeform 6"/>
            <p:cNvSpPr>
              <a:spLocks noChangeArrowheads="1"/>
            </p:cNvSpPr>
            <p:nvPr/>
          </p:nvSpPr>
          <p:spPr bwMode="auto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rgbClr val="BB5F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1" name="Freeform 7"/>
            <p:cNvSpPr>
              <a:spLocks noChangeArrowheads="1"/>
            </p:cNvSpPr>
            <p:nvPr/>
          </p:nvSpPr>
          <p:spPr bwMode="auto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2" name="Freeform 8"/>
            <p:cNvSpPr>
              <a:spLocks noChangeArrowheads="1"/>
            </p:cNvSpPr>
            <p:nvPr/>
          </p:nvSpPr>
          <p:spPr bwMode="auto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3" name="Freeform 9"/>
            <p:cNvSpPr>
              <a:spLocks noChangeArrowheads="1"/>
            </p:cNvSpPr>
            <p:nvPr/>
          </p:nvSpPr>
          <p:spPr bwMode="auto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4" name="Freeform 10"/>
            <p:cNvSpPr>
              <a:spLocks noChangeArrowheads="1"/>
            </p:cNvSpPr>
            <p:nvPr/>
          </p:nvSpPr>
          <p:spPr bwMode="auto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rgbClr val="993300"/>
                </a:gs>
                <a:gs pos="100000">
                  <a:srgbClr val="B76A03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5" name="Rectangle 11"/>
            <p:cNvSpPr>
              <a:spLocks noChangeArrowheads="1"/>
            </p:cNvSpPr>
            <p:nvPr/>
          </p:nvSpPr>
          <p:spPr bwMode="auto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6" name="Rectangle 12"/>
            <p:cNvSpPr>
              <a:spLocks noChangeArrowheads="1"/>
            </p:cNvSpPr>
            <p:nvPr/>
          </p:nvSpPr>
          <p:spPr bwMode="auto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7" name="Freeform 13"/>
            <p:cNvSpPr>
              <a:spLocks noChangeArrowheads="1"/>
            </p:cNvSpPr>
            <p:nvPr/>
          </p:nvSpPr>
          <p:spPr bwMode="auto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rgbClr val="993300"/>
                </a:gs>
                <a:gs pos="100000">
                  <a:srgbClr val="4617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8" name="Freeform 14"/>
            <p:cNvSpPr>
              <a:spLocks noChangeArrowheads="1"/>
            </p:cNvSpPr>
            <p:nvPr/>
          </p:nvSpPr>
          <p:spPr bwMode="auto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rgbClr val="993300"/>
                </a:gs>
                <a:gs pos="100000">
                  <a:srgbClr val="4617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9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rgbClr val="683501"/>
                </a:gs>
                <a:gs pos="100000">
                  <a:srgbClr val="BB5F0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0" name="Freeform 16"/>
            <p:cNvSpPr>
              <a:spLocks noChangeArrowheads="1"/>
            </p:cNvSpPr>
            <p:nvPr/>
          </p:nvSpPr>
          <p:spPr bwMode="auto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rgbClr val="993300"/>
                </a:gs>
                <a:gs pos="100000">
                  <a:srgbClr val="BB5F03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1" name="Freeform 17"/>
            <p:cNvSpPr>
              <a:spLocks noChangeArrowheads="1"/>
            </p:cNvSpPr>
            <p:nvPr/>
          </p:nvSpPr>
          <p:spPr bwMode="auto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2" name="Freeform 18"/>
            <p:cNvSpPr>
              <a:spLocks noChangeArrowheads="1"/>
            </p:cNvSpPr>
            <p:nvPr/>
          </p:nvSpPr>
          <p:spPr bwMode="auto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rgbClr val="BB5F03"/>
                </a:gs>
                <a:gs pos="50000">
                  <a:srgbClr val="993300"/>
                </a:gs>
                <a:gs pos="100000">
                  <a:srgbClr val="BB5F03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3" name="Freeform 19"/>
            <p:cNvSpPr>
              <a:spLocks noChangeArrowheads="1"/>
            </p:cNvSpPr>
            <p:nvPr/>
          </p:nvSpPr>
          <p:spPr bwMode="auto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rgbClr val="B76A03"/>
                </a:gs>
                <a:gs pos="100000">
                  <a:srgbClr val="9933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6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828800"/>
            <a:ext cx="7770813" cy="173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6165" name="Rectangle 21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8400"/>
            <a:ext cx="2132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6166" name="Rectangle 22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2132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Arial Unicode MS" charset="0"/>
              </a:defRPr>
            </a:lvl1pPr>
          </a:lstStyle>
          <a:p>
            <a:fld id="{9832C9DC-AA65-454A-A309-024E213D3BE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EEC94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6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F2F46"/>
            </a:gs>
            <a:gs pos="100000">
              <a:srgbClr val="666699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Group 1"/>
          <p:cNvGrpSpPr>
            <a:grpSpLocks/>
          </p:cNvGrpSpPr>
          <p:nvPr/>
        </p:nvGrpSpPr>
        <p:grpSpPr bwMode="auto">
          <a:xfrm>
            <a:off x="-103188" y="1308100"/>
            <a:ext cx="9348788" cy="5630863"/>
            <a:chOff x="-65" y="824"/>
            <a:chExt cx="5889" cy="3547"/>
          </a:xfrm>
        </p:grpSpPr>
        <p:sp>
          <p:nvSpPr>
            <p:cNvPr id="7170" name="Rectangle 2"/>
            <p:cNvSpPr>
              <a:spLocks noChangeArrowheads="1"/>
            </p:cNvSpPr>
            <p:nvPr/>
          </p:nvSpPr>
          <p:spPr bwMode="auto">
            <a:xfrm rot="20820000" flipV="1">
              <a:off x="-14" y="1032"/>
              <a:ext cx="174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 rot="20760000" flipV="1">
              <a:off x="-23" y="1126"/>
              <a:ext cx="2033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72" name="Rectangle 4"/>
            <p:cNvSpPr>
              <a:spLocks noChangeArrowheads="1"/>
            </p:cNvSpPr>
            <p:nvPr/>
          </p:nvSpPr>
          <p:spPr bwMode="auto">
            <a:xfrm rot="20760000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73" name="Rectangle 5"/>
            <p:cNvSpPr>
              <a:spLocks noChangeArrowheads="1"/>
            </p:cNvSpPr>
            <p:nvPr/>
          </p:nvSpPr>
          <p:spPr bwMode="auto">
            <a:xfrm rot="20700000" flipV="1">
              <a:off x="-43" y="1282"/>
              <a:ext cx="247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74" name="Rectangle 6"/>
            <p:cNvSpPr>
              <a:spLocks noChangeArrowheads="1"/>
            </p:cNvSpPr>
            <p:nvPr/>
          </p:nvSpPr>
          <p:spPr bwMode="auto">
            <a:xfrm rot="20640000" flipV="1">
              <a:off x="-51" y="1396"/>
              <a:ext cx="2770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75" name="Rectangle 7"/>
            <p:cNvSpPr>
              <a:spLocks noChangeArrowheads="1"/>
            </p:cNvSpPr>
            <p:nvPr/>
          </p:nvSpPr>
          <p:spPr bwMode="auto">
            <a:xfrm rot="20580000" flipV="1">
              <a:off x="-65" y="1522"/>
              <a:ext cx="3058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76" name="Rectangle 8"/>
            <p:cNvSpPr>
              <a:spLocks noChangeArrowheads="1"/>
            </p:cNvSpPr>
            <p:nvPr/>
          </p:nvSpPr>
          <p:spPr bwMode="auto">
            <a:xfrm rot="20460000" flipV="1">
              <a:off x="-92" y="1693"/>
              <a:ext cx="3403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77" name="Rectangle 9"/>
            <p:cNvSpPr>
              <a:spLocks noChangeArrowheads="1"/>
            </p:cNvSpPr>
            <p:nvPr/>
          </p:nvSpPr>
          <p:spPr bwMode="auto">
            <a:xfrm rot="20340000" flipV="1">
              <a:off x="-98" y="1862"/>
              <a:ext cx="3749" cy="6"/>
            </a:xfrm>
            <a:prstGeom prst="rect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78" name="Rectangle 10"/>
            <p:cNvSpPr>
              <a:spLocks noChangeArrowheads="1"/>
            </p:cNvSpPr>
            <p:nvPr/>
          </p:nvSpPr>
          <p:spPr bwMode="auto">
            <a:xfrm rot="20220000" flipV="1">
              <a:off x="-165" y="2052"/>
              <a:ext cx="4209" cy="6"/>
            </a:xfrm>
            <a:prstGeom prst="rect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79" name="Rectangle 11"/>
            <p:cNvSpPr>
              <a:spLocks noChangeArrowheads="1"/>
            </p:cNvSpPr>
            <p:nvPr/>
          </p:nvSpPr>
          <p:spPr bwMode="auto">
            <a:xfrm rot="20100000" flipV="1">
              <a:off x="-214" y="2288"/>
              <a:ext cx="4612" cy="6"/>
            </a:xfrm>
            <a:prstGeom prst="rect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80" name="Rectangle 12"/>
            <p:cNvSpPr>
              <a:spLocks noChangeArrowheads="1"/>
            </p:cNvSpPr>
            <p:nvPr/>
          </p:nvSpPr>
          <p:spPr bwMode="auto">
            <a:xfrm rot="19920000" flipV="1">
              <a:off x="-313" y="2616"/>
              <a:ext cx="5200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81" name="Rectangle 13"/>
            <p:cNvSpPr>
              <a:spLocks noChangeArrowheads="1"/>
            </p:cNvSpPr>
            <p:nvPr/>
          </p:nvSpPr>
          <p:spPr bwMode="auto">
            <a:xfrm rot="19680000" flipV="1">
              <a:off x="9" y="2879"/>
              <a:ext cx="5401" cy="6"/>
            </a:xfrm>
            <a:prstGeom prst="rect">
              <a:avLst/>
            </a:prstGeom>
            <a:gradFill rotWithShape="0">
              <a:gsLst>
                <a:gs pos="0">
                  <a:srgbClr val="2F2F46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82" name="Rectangle 14"/>
            <p:cNvSpPr>
              <a:spLocks noChangeArrowheads="1"/>
            </p:cNvSpPr>
            <p:nvPr/>
          </p:nvSpPr>
          <p:spPr bwMode="auto">
            <a:xfrm rot="19380000" flipV="1">
              <a:off x="1320" y="2927"/>
              <a:ext cx="4612" cy="6"/>
            </a:xfrm>
            <a:prstGeom prst="rect">
              <a:avLst/>
            </a:prstGeom>
            <a:gradFill rotWithShape="0">
              <a:gsLst>
                <a:gs pos="0">
                  <a:srgbClr val="1E1E2E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83" name="Rectangle 15"/>
            <p:cNvSpPr>
              <a:spLocks noChangeArrowheads="1"/>
            </p:cNvSpPr>
            <p:nvPr/>
          </p:nvSpPr>
          <p:spPr bwMode="auto">
            <a:xfrm rot="19020000" flipV="1">
              <a:off x="2682" y="3070"/>
              <a:ext cx="3576" cy="6"/>
            </a:xfrm>
            <a:prstGeom prst="rect">
              <a:avLst/>
            </a:prstGeom>
            <a:gradFill rotWithShape="0">
              <a:gsLst>
                <a:gs pos="0">
                  <a:srgbClr val="030304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84" name="Rectangle 16"/>
            <p:cNvSpPr>
              <a:spLocks noChangeArrowheads="1"/>
            </p:cNvSpPr>
            <p:nvPr/>
          </p:nvSpPr>
          <p:spPr bwMode="auto">
            <a:xfrm rot="18600000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85" name="Rectangle 17"/>
            <p:cNvSpPr>
              <a:spLocks noChangeArrowheads="1"/>
            </p:cNvSpPr>
            <p:nvPr/>
          </p:nvSpPr>
          <p:spPr bwMode="auto">
            <a:xfrm rot="18360000" flipH="1" flipV="1">
              <a:off x="5368" y="4168"/>
              <a:ext cx="501" cy="6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86" name="Rectangle 18"/>
            <p:cNvSpPr>
              <a:spLocks noChangeArrowheads="1"/>
            </p:cNvSpPr>
            <p:nvPr/>
          </p:nvSpPr>
          <p:spPr bwMode="auto">
            <a:xfrm rot="1080000">
              <a:off x="-146" y="2359"/>
              <a:ext cx="6046" cy="6"/>
            </a:xfrm>
            <a:prstGeom prst="rect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7" name="Rectangle 19"/>
            <p:cNvSpPr>
              <a:spLocks noChangeArrowheads="1"/>
            </p:cNvSpPr>
            <p:nvPr/>
          </p:nvSpPr>
          <p:spPr bwMode="auto">
            <a:xfrm rot="1560000">
              <a:off x="-197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rgbClr val="404060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8" name="Rectangle 20"/>
            <p:cNvSpPr>
              <a:spLocks noChangeArrowheads="1"/>
            </p:cNvSpPr>
            <p:nvPr/>
          </p:nvSpPr>
          <p:spPr bwMode="auto">
            <a:xfrm rot="1740000">
              <a:off x="-164" y="3623"/>
              <a:ext cx="2804" cy="6"/>
            </a:xfrm>
            <a:prstGeom prst="rect">
              <a:avLst/>
            </a:prstGeom>
            <a:gradFill rotWithShape="0">
              <a:gsLst>
                <a:gs pos="0">
                  <a:srgbClr val="404060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9" name="Rectangle 21"/>
            <p:cNvSpPr>
              <a:spLocks noChangeArrowheads="1"/>
            </p:cNvSpPr>
            <p:nvPr/>
          </p:nvSpPr>
          <p:spPr bwMode="auto">
            <a:xfrm rot="1980000">
              <a:off x="-110" y="3921"/>
              <a:ext cx="1400" cy="6"/>
            </a:xfrm>
            <a:prstGeom prst="rect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0" name="Rectangle 22"/>
            <p:cNvSpPr>
              <a:spLocks noChangeArrowheads="1"/>
            </p:cNvSpPr>
            <p:nvPr/>
          </p:nvSpPr>
          <p:spPr bwMode="auto">
            <a:xfrm rot="1380000">
              <a:off x="-215" y="3220"/>
              <a:ext cx="5477" cy="6"/>
            </a:xfrm>
            <a:prstGeom prst="rect">
              <a:avLst/>
            </a:prstGeom>
            <a:gradFill rotWithShape="0">
              <a:gsLst>
                <a:gs pos="0">
                  <a:srgbClr val="31314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1" name="Rectangle 23"/>
            <p:cNvSpPr>
              <a:spLocks noChangeArrowheads="1"/>
            </p:cNvSpPr>
            <p:nvPr/>
          </p:nvSpPr>
          <p:spPr bwMode="auto">
            <a:xfrm rot="960000">
              <a:off x="-115" y="2128"/>
              <a:ext cx="6016" cy="6"/>
            </a:xfrm>
            <a:prstGeom prst="rect">
              <a:avLst/>
            </a:prstGeom>
            <a:gradFill rotWithShape="0">
              <a:gsLst>
                <a:gs pos="0">
                  <a:srgbClr val="3A3A57"/>
                </a:gs>
                <a:gs pos="100000">
                  <a:srgbClr val="666699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2" name="Rectangle 24"/>
            <p:cNvSpPr>
              <a:spLocks noChangeArrowheads="1"/>
            </p:cNvSpPr>
            <p:nvPr/>
          </p:nvSpPr>
          <p:spPr bwMode="auto">
            <a:xfrm rot="960000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93" name="Rectangle 25"/>
            <p:cNvSpPr>
              <a:spLocks noChangeArrowheads="1"/>
            </p:cNvSpPr>
            <p:nvPr/>
          </p:nvSpPr>
          <p:spPr bwMode="auto">
            <a:xfrm rot="840000">
              <a:off x="374" y="1801"/>
              <a:ext cx="5475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4" name="Rectangle 26"/>
            <p:cNvSpPr>
              <a:spLocks noChangeArrowheads="1"/>
            </p:cNvSpPr>
            <p:nvPr/>
          </p:nvSpPr>
          <p:spPr bwMode="auto">
            <a:xfrm rot="780000">
              <a:off x="849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5" name="Rectangle 27"/>
            <p:cNvSpPr>
              <a:spLocks noChangeArrowheads="1"/>
            </p:cNvSpPr>
            <p:nvPr/>
          </p:nvSpPr>
          <p:spPr bwMode="auto">
            <a:xfrm rot="720000">
              <a:off x="1054" y="1475"/>
              <a:ext cx="4759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6" name="Rectangle 28"/>
            <p:cNvSpPr>
              <a:spLocks noChangeArrowheads="1"/>
            </p:cNvSpPr>
            <p:nvPr/>
          </p:nvSpPr>
          <p:spPr bwMode="auto">
            <a:xfrm rot="720000">
              <a:off x="1245" y="1376"/>
              <a:ext cx="4557" cy="6"/>
            </a:xfrm>
            <a:prstGeom prst="rect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7" name="Rectangle 29"/>
            <p:cNvSpPr>
              <a:spLocks noChangeArrowheads="1"/>
            </p:cNvSpPr>
            <p:nvPr/>
          </p:nvSpPr>
          <p:spPr bwMode="auto">
            <a:xfrm rot="66000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98" name="Rectangle 30"/>
            <p:cNvSpPr>
              <a:spLocks noChangeArrowheads="1"/>
            </p:cNvSpPr>
            <p:nvPr/>
          </p:nvSpPr>
          <p:spPr bwMode="auto">
            <a:xfrm rot="660000" flipV="1">
              <a:off x="1650" y="1219"/>
              <a:ext cx="4154" cy="6"/>
            </a:xfrm>
            <a:prstGeom prst="rect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199" name="Rectangle 31"/>
            <p:cNvSpPr>
              <a:spLocks noChangeArrowheads="1"/>
            </p:cNvSpPr>
            <p:nvPr/>
          </p:nvSpPr>
          <p:spPr bwMode="auto">
            <a:xfrm rot="840000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200" name="Rectangle 32"/>
            <p:cNvSpPr>
              <a:spLocks noChangeArrowheads="1"/>
            </p:cNvSpPr>
            <p:nvPr/>
          </p:nvSpPr>
          <p:spPr bwMode="auto">
            <a:xfrm rot="1260000" flipV="1">
              <a:off x="-203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201" name="Rectangle 33"/>
            <p:cNvSpPr>
              <a:spLocks noChangeArrowheads="1"/>
            </p:cNvSpPr>
            <p:nvPr/>
          </p:nvSpPr>
          <p:spPr bwMode="auto">
            <a:xfrm rot="1200000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7202" name="Oval 34"/>
            <p:cNvSpPr>
              <a:spLocks noChangeArrowheads="1"/>
            </p:cNvSpPr>
            <p:nvPr/>
          </p:nvSpPr>
          <p:spPr bwMode="auto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3" name="Oval 35"/>
            <p:cNvSpPr>
              <a:spLocks noChangeArrowheads="1"/>
            </p:cNvSpPr>
            <p:nvPr/>
          </p:nvSpPr>
          <p:spPr bwMode="auto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4" name="Oval 36"/>
            <p:cNvSpPr>
              <a:spLocks noChangeArrowheads="1"/>
            </p:cNvSpPr>
            <p:nvPr/>
          </p:nvSpPr>
          <p:spPr bwMode="auto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5" name="Oval 37"/>
            <p:cNvSpPr>
              <a:spLocks noChangeArrowheads="1"/>
            </p:cNvSpPr>
            <p:nvPr/>
          </p:nvSpPr>
          <p:spPr bwMode="auto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6" name="Oval 38"/>
            <p:cNvSpPr>
              <a:spLocks noChangeArrowheads="1"/>
            </p:cNvSpPr>
            <p:nvPr/>
          </p:nvSpPr>
          <p:spPr bwMode="auto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7" name="Oval 39"/>
            <p:cNvSpPr>
              <a:spLocks noChangeArrowheads="1"/>
            </p:cNvSpPr>
            <p:nvPr/>
          </p:nvSpPr>
          <p:spPr bwMode="auto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8" name="Oval 40"/>
            <p:cNvSpPr>
              <a:spLocks noChangeArrowheads="1"/>
            </p:cNvSpPr>
            <p:nvPr/>
          </p:nvSpPr>
          <p:spPr bwMode="auto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9" name="Oval 41"/>
            <p:cNvSpPr>
              <a:spLocks noChangeArrowheads="1"/>
            </p:cNvSpPr>
            <p:nvPr/>
          </p:nvSpPr>
          <p:spPr bwMode="auto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0" name="Oval 42"/>
            <p:cNvSpPr>
              <a:spLocks noChangeArrowheads="1"/>
            </p:cNvSpPr>
            <p:nvPr/>
          </p:nvSpPr>
          <p:spPr bwMode="auto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1" name="Oval 43"/>
            <p:cNvSpPr>
              <a:spLocks noChangeArrowheads="1"/>
            </p:cNvSpPr>
            <p:nvPr/>
          </p:nvSpPr>
          <p:spPr bwMode="auto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2" name="Oval 44"/>
            <p:cNvSpPr>
              <a:spLocks noChangeArrowheads="1"/>
            </p:cNvSpPr>
            <p:nvPr/>
          </p:nvSpPr>
          <p:spPr bwMode="auto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3" name="Oval 45"/>
            <p:cNvSpPr>
              <a:spLocks noChangeArrowheads="1"/>
            </p:cNvSpPr>
            <p:nvPr/>
          </p:nvSpPr>
          <p:spPr bwMode="auto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4" name="Oval 46"/>
            <p:cNvSpPr>
              <a:spLocks noChangeArrowheads="1"/>
            </p:cNvSpPr>
            <p:nvPr/>
          </p:nvSpPr>
          <p:spPr bwMode="auto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5" name="Oval 47"/>
            <p:cNvSpPr>
              <a:spLocks noChangeArrowheads="1"/>
            </p:cNvSpPr>
            <p:nvPr/>
          </p:nvSpPr>
          <p:spPr bwMode="auto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6" name="Oval 48"/>
            <p:cNvSpPr>
              <a:spLocks noChangeArrowheads="1"/>
            </p:cNvSpPr>
            <p:nvPr/>
          </p:nvSpPr>
          <p:spPr bwMode="auto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7" name="Oval 49"/>
            <p:cNvSpPr>
              <a:spLocks noChangeArrowheads="1"/>
            </p:cNvSpPr>
            <p:nvPr/>
          </p:nvSpPr>
          <p:spPr bwMode="auto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8" name="Oval 50"/>
            <p:cNvSpPr>
              <a:spLocks noChangeArrowheads="1"/>
            </p:cNvSpPr>
            <p:nvPr/>
          </p:nvSpPr>
          <p:spPr bwMode="auto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9" name="Oval 51"/>
            <p:cNvSpPr>
              <a:spLocks noChangeArrowheads="1"/>
            </p:cNvSpPr>
            <p:nvPr/>
          </p:nvSpPr>
          <p:spPr bwMode="auto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20" name="Oval 52"/>
            <p:cNvSpPr>
              <a:spLocks noChangeArrowheads="1"/>
            </p:cNvSpPr>
            <p:nvPr/>
          </p:nvSpPr>
          <p:spPr bwMode="auto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21" name="Oval 53"/>
            <p:cNvSpPr>
              <a:spLocks noChangeArrowheads="1"/>
            </p:cNvSpPr>
            <p:nvPr/>
          </p:nvSpPr>
          <p:spPr bwMode="auto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22" name="Oval 54"/>
            <p:cNvSpPr>
              <a:spLocks noChangeArrowheads="1"/>
            </p:cNvSpPr>
            <p:nvPr/>
          </p:nvSpPr>
          <p:spPr bwMode="auto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23" name="Oval 55"/>
            <p:cNvSpPr>
              <a:spLocks noChangeArrowheads="1"/>
            </p:cNvSpPr>
            <p:nvPr/>
          </p:nvSpPr>
          <p:spPr bwMode="auto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24" name="Oval 56"/>
            <p:cNvSpPr>
              <a:spLocks noChangeArrowheads="1"/>
            </p:cNvSpPr>
            <p:nvPr/>
          </p:nvSpPr>
          <p:spPr bwMode="auto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25" name="Oval 57"/>
            <p:cNvSpPr>
              <a:spLocks noChangeArrowheads="1"/>
            </p:cNvSpPr>
            <p:nvPr/>
          </p:nvSpPr>
          <p:spPr bwMode="auto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26" name="Oval 58"/>
            <p:cNvSpPr>
              <a:spLocks noChangeArrowheads="1"/>
            </p:cNvSpPr>
            <p:nvPr/>
          </p:nvSpPr>
          <p:spPr bwMode="auto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27" name="Oval 59"/>
            <p:cNvSpPr>
              <a:spLocks noChangeArrowheads="1"/>
            </p:cNvSpPr>
            <p:nvPr/>
          </p:nvSpPr>
          <p:spPr bwMode="auto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28" name="Oval 60"/>
            <p:cNvSpPr>
              <a:spLocks noChangeArrowheads="1"/>
            </p:cNvSpPr>
            <p:nvPr/>
          </p:nvSpPr>
          <p:spPr bwMode="auto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29" name="Oval 61"/>
            <p:cNvSpPr>
              <a:spLocks noChangeArrowheads="1"/>
            </p:cNvSpPr>
            <p:nvPr/>
          </p:nvSpPr>
          <p:spPr bwMode="auto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0" name="Oval 62"/>
            <p:cNvSpPr>
              <a:spLocks noChangeArrowheads="1"/>
            </p:cNvSpPr>
            <p:nvPr/>
          </p:nvSpPr>
          <p:spPr bwMode="auto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1" name="Oval 63"/>
            <p:cNvSpPr>
              <a:spLocks noChangeArrowheads="1"/>
            </p:cNvSpPr>
            <p:nvPr/>
          </p:nvSpPr>
          <p:spPr bwMode="auto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2" name="Oval 64"/>
            <p:cNvSpPr>
              <a:spLocks noChangeArrowheads="1"/>
            </p:cNvSpPr>
            <p:nvPr/>
          </p:nvSpPr>
          <p:spPr bwMode="auto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3" name="Oval 65"/>
            <p:cNvSpPr>
              <a:spLocks noChangeArrowheads="1"/>
            </p:cNvSpPr>
            <p:nvPr/>
          </p:nvSpPr>
          <p:spPr bwMode="auto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4" name="Oval 66"/>
            <p:cNvSpPr>
              <a:spLocks noChangeArrowheads="1"/>
            </p:cNvSpPr>
            <p:nvPr/>
          </p:nvSpPr>
          <p:spPr bwMode="auto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5" name="Oval 67"/>
            <p:cNvSpPr>
              <a:spLocks noChangeArrowheads="1"/>
            </p:cNvSpPr>
            <p:nvPr/>
          </p:nvSpPr>
          <p:spPr bwMode="auto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6" name="Oval 68"/>
            <p:cNvSpPr>
              <a:spLocks noChangeArrowheads="1"/>
            </p:cNvSpPr>
            <p:nvPr/>
          </p:nvSpPr>
          <p:spPr bwMode="auto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7" name="Oval 69"/>
            <p:cNvSpPr>
              <a:spLocks noChangeArrowheads="1"/>
            </p:cNvSpPr>
            <p:nvPr/>
          </p:nvSpPr>
          <p:spPr bwMode="auto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8" name="Oval 70"/>
            <p:cNvSpPr>
              <a:spLocks noChangeArrowheads="1"/>
            </p:cNvSpPr>
            <p:nvPr/>
          </p:nvSpPr>
          <p:spPr bwMode="auto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9" name="Oval 71"/>
            <p:cNvSpPr>
              <a:spLocks noChangeArrowheads="1"/>
            </p:cNvSpPr>
            <p:nvPr/>
          </p:nvSpPr>
          <p:spPr bwMode="auto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40" name="Oval 72"/>
            <p:cNvSpPr>
              <a:spLocks noChangeArrowheads="1"/>
            </p:cNvSpPr>
            <p:nvPr/>
          </p:nvSpPr>
          <p:spPr bwMode="auto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41" name="Oval 73"/>
            <p:cNvSpPr>
              <a:spLocks noChangeArrowheads="1"/>
            </p:cNvSpPr>
            <p:nvPr/>
          </p:nvSpPr>
          <p:spPr bwMode="auto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42" name="Oval 74"/>
            <p:cNvSpPr>
              <a:spLocks noChangeArrowheads="1"/>
            </p:cNvSpPr>
            <p:nvPr/>
          </p:nvSpPr>
          <p:spPr bwMode="auto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43" name="Oval 75"/>
            <p:cNvSpPr>
              <a:spLocks noChangeArrowheads="1"/>
            </p:cNvSpPr>
            <p:nvPr/>
          </p:nvSpPr>
          <p:spPr bwMode="auto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44" name="Oval 76"/>
            <p:cNvSpPr>
              <a:spLocks noChangeArrowheads="1"/>
            </p:cNvSpPr>
            <p:nvPr/>
          </p:nvSpPr>
          <p:spPr bwMode="auto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45" name="Oval 77"/>
            <p:cNvSpPr>
              <a:spLocks noChangeArrowheads="1"/>
            </p:cNvSpPr>
            <p:nvPr/>
          </p:nvSpPr>
          <p:spPr bwMode="auto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46" name="Oval 78"/>
            <p:cNvSpPr>
              <a:spLocks noChangeArrowheads="1"/>
            </p:cNvSpPr>
            <p:nvPr/>
          </p:nvSpPr>
          <p:spPr bwMode="auto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47" name="Oval 79"/>
            <p:cNvSpPr>
              <a:spLocks noChangeArrowheads="1"/>
            </p:cNvSpPr>
            <p:nvPr/>
          </p:nvSpPr>
          <p:spPr bwMode="auto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48" name="Oval 80"/>
            <p:cNvSpPr>
              <a:spLocks noChangeArrowheads="1"/>
            </p:cNvSpPr>
            <p:nvPr/>
          </p:nvSpPr>
          <p:spPr bwMode="auto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49" name="Oval 81"/>
            <p:cNvSpPr>
              <a:spLocks noChangeArrowheads="1"/>
            </p:cNvSpPr>
            <p:nvPr/>
          </p:nvSpPr>
          <p:spPr bwMode="auto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50" name="Oval 82"/>
            <p:cNvSpPr>
              <a:spLocks noChangeArrowheads="1"/>
            </p:cNvSpPr>
            <p:nvPr/>
          </p:nvSpPr>
          <p:spPr bwMode="auto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51" name="Oval 83"/>
            <p:cNvSpPr>
              <a:spLocks noChangeArrowheads="1"/>
            </p:cNvSpPr>
            <p:nvPr/>
          </p:nvSpPr>
          <p:spPr bwMode="auto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52" name="Oval 84"/>
            <p:cNvSpPr>
              <a:spLocks noChangeArrowheads="1"/>
            </p:cNvSpPr>
            <p:nvPr/>
          </p:nvSpPr>
          <p:spPr bwMode="auto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53" name="Oval 85"/>
            <p:cNvSpPr>
              <a:spLocks noChangeArrowheads="1"/>
            </p:cNvSpPr>
            <p:nvPr/>
          </p:nvSpPr>
          <p:spPr bwMode="auto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54" name="Oval 86"/>
            <p:cNvSpPr>
              <a:spLocks noChangeArrowheads="1"/>
            </p:cNvSpPr>
            <p:nvPr/>
          </p:nvSpPr>
          <p:spPr bwMode="auto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55" name="Oval 87"/>
            <p:cNvSpPr>
              <a:spLocks noChangeArrowheads="1"/>
            </p:cNvSpPr>
            <p:nvPr/>
          </p:nvSpPr>
          <p:spPr bwMode="auto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56" name="Oval 88"/>
            <p:cNvSpPr>
              <a:spLocks noChangeArrowheads="1"/>
            </p:cNvSpPr>
            <p:nvPr/>
          </p:nvSpPr>
          <p:spPr bwMode="auto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57" name="Oval 89"/>
            <p:cNvSpPr>
              <a:spLocks noChangeArrowheads="1"/>
            </p:cNvSpPr>
            <p:nvPr/>
          </p:nvSpPr>
          <p:spPr bwMode="auto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58" name="Oval 90"/>
            <p:cNvSpPr>
              <a:spLocks noChangeArrowheads="1"/>
            </p:cNvSpPr>
            <p:nvPr/>
          </p:nvSpPr>
          <p:spPr bwMode="auto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59" name="Oval 91"/>
            <p:cNvSpPr>
              <a:spLocks noChangeArrowheads="1"/>
            </p:cNvSpPr>
            <p:nvPr/>
          </p:nvSpPr>
          <p:spPr bwMode="auto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60" name="Oval 92"/>
            <p:cNvSpPr>
              <a:spLocks noChangeArrowheads="1"/>
            </p:cNvSpPr>
            <p:nvPr/>
          </p:nvSpPr>
          <p:spPr bwMode="auto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61" name="Oval 93"/>
            <p:cNvSpPr>
              <a:spLocks noChangeArrowheads="1"/>
            </p:cNvSpPr>
            <p:nvPr/>
          </p:nvSpPr>
          <p:spPr bwMode="auto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62" name="Oval 94"/>
            <p:cNvSpPr>
              <a:spLocks noChangeArrowheads="1"/>
            </p:cNvSpPr>
            <p:nvPr/>
          </p:nvSpPr>
          <p:spPr bwMode="auto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63" name="Oval 95"/>
            <p:cNvSpPr>
              <a:spLocks noChangeArrowheads="1"/>
            </p:cNvSpPr>
            <p:nvPr/>
          </p:nvSpPr>
          <p:spPr bwMode="auto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64" name="Oval 96"/>
            <p:cNvSpPr>
              <a:spLocks noChangeArrowheads="1"/>
            </p:cNvSpPr>
            <p:nvPr/>
          </p:nvSpPr>
          <p:spPr bwMode="auto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65" name="Oval 97"/>
            <p:cNvSpPr>
              <a:spLocks noChangeArrowheads="1"/>
            </p:cNvSpPr>
            <p:nvPr/>
          </p:nvSpPr>
          <p:spPr bwMode="auto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66" name="Oval 98"/>
            <p:cNvSpPr>
              <a:spLocks noChangeArrowheads="1"/>
            </p:cNvSpPr>
            <p:nvPr/>
          </p:nvSpPr>
          <p:spPr bwMode="auto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67" name="Oval 99"/>
            <p:cNvSpPr>
              <a:spLocks noChangeArrowheads="1"/>
            </p:cNvSpPr>
            <p:nvPr/>
          </p:nvSpPr>
          <p:spPr bwMode="auto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68" name="Oval 100"/>
            <p:cNvSpPr>
              <a:spLocks noChangeArrowheads="1"/>
            </p:cNvSpPr>
            <p:nvPr/>
          </p:nvSpPr>
          <p:spPr bwMode="auto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69" name="Oval 101"/>
            <p:cNvSpPr>
              <a:spLocks noChangeArrowheads="1"/>
            </p:cNvSpPr>
            <p:nvPr/>
          </p:nvSpPr>
          <p:spPr bwMode="auto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0" name="Oval 102"/>
            <p:cNvSpPr>
              <a:spLocks noChangeArrowheads="1"/>
            </p:cNvSpPr>
            <p:nvPr/>
          </p:nvSpPr>
          <p:spPr bwMode="auto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" name="Oval 103"/>
            <p:cNvSpPr>
              <a:spLocks noChangeArrowheads="1"/>
            </p:cNvSpPr>
            <p:nvPr/>
          </p:nvSpPr>
          <p:spPr bwMode="auto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" name="Oval 104"/>
            <p:cNvSpPr>
              <a:spLocks noChangeArrowheads="1"/>
            </p:cNvSpPr>
            <p:nvPr/>
          </p:nvSpPr>
          <p:spPr bwMode="auto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3" name="Oval 105"/>
            <p:cNvSpPr>
              <a:spLocks noChangeArrowheads="1"/>
            </p:cNvSpPr>
            <p:nvPr/>
          </p:nvSpPr>
          <p:spPr bwMode="auto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4A4A6F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4" name="Oval 106"/>
            <p:cNvSpPr>
              <a:spLocks noChangeArrowheads="1"/>
            </p:cNvSpPr>
            <p:nvPr/>
          </p:nvSpPr>
          <p:spPr bwMode="auto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4A4A6F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5" name="Oval 107"/>
            <p:cNvSpPr>
              <a:spLocks noChangeArrowheads="1"/>
            </p:cNvSpPr>
            <p:nvPr/>
          </p:nvSpPr>
          <p:spPr bwMode="auto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6" name="Oval 108"/>
            <p:cNvSpPr>
              <a:spLocks noChangeArrowheads="1"/>
            </p:cNvSpPr>
            <p:nvPr/>
          </p:nvSpPr>
          <p:spPr bwMode="auto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7" name="Oval 109"/>
            <p:cNvSpPr>
              <a:spLocks noChangeArrowheads="1"/>
            </p:cNvSpPr>
            <p:nvPr/>
          </p:nvSpPr>
          <p:spPr bwMode="auto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8" name="Oval 110"/>
            <p:cNvSpPr>
              <a:spLocks noChangeArrowheads="1"/>
            </p:cNvSpPr>
            <p:nvPr/>
          </p:nvSpPr>
          <p:spPr bwMode="auto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9" name="Oval 111"/>
            <p:cNvSpPr>
              <a:spLocks noChangeArrowheads="1"/>
            </p:cNvSpPr>
            <p:nvPr/>
          </p:nvSpPr>
          <p:spPr bwMode="auto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0" name="Oval 112"/>
            <p:cNvSpPr>
              <a:spLocks noChangeArrowheads="1"/>
            </p:cNvSpPr>
            <p:nvPr/>
          </p:nvSpPr>
          <p:spPr bwMode="auto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1" name="Oval 113"/>
            <p:cNvSpPr>
              <a:spLocks noChangeArrowheads="1"/>
            </p:cNvSpPr>
            <p:nvPr/>
          </p:nvSpPr>
          <p:spPr bwMode="auto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2" name="Oval 114"/>
            <p:cNvSpPr>
              <a:spLocks noChangeArrowheads="1"/>
            </p:cNvSpPr>
            <p:nvPr/>
          </p:nvSpPr>
          <p:spPr bwMode="auto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3" name="Oval 115"/>
            <p:cNvSpPr>
              <a:spLocks noChangeArrowheads="1"/>
            </p:cNvSpPr>
            <p:nvPr/>
          </p:nvSpPr>
          <p:spPr bwMode="auto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4" name="Oval 116"/>
            <p:cNvSpPr>
              <a:spLocks noChangeArrowheads="1"/>
            </p:cNvSpPr>
            <p:nvPr/>
          </p:nvSpPr>
          <p:spPr bwMode="auto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5" name="Oval 117"/>
            <p:cNvSpPr>
              <a:spLocks noChangeArrowheads="1"/>
            </p:cNvSpPr>
            <p:nvPr/>
          </p:nvSpPr>
          <p:spPr bwMode="auto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6" name="Oval 118"/>
            <p:cNvSpPr>
              <a:spLocks noChangeArrowheads="1"/>
            </p:cNvSpPr>
            <p:nvPr/>
          </p:nvSpPr>
          <p:spPr bwMode="auto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7" name="Oval 119"/>
            <p:cNvSpPr>
              <a:spLocks noChangeArrowheads="1"/>
            </p:cNvSpPr>
            <p:nvPr/>
          </p:nvSpPr>
          <p:spPr bwMode="auto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8" name="Oval 120"/>
            <p:cNvSpPr>
              <a:spLocks noChangeArrowheads="1"/>
            </p:cNvSpPr>
            <p:nvPr/>
          </p:nvSpPr>
          <p:spPr bwMode="auto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89" name="Oval 121"/>
            <p:cNvSpPr>
              <a:spLocks noChangeArrowheads="1"/>
            </p:cNvSpPr>
            <p:nvPr/>
          </p:nvSpPr>
          <p:spPr bwMode="auto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0" name="Oval 122"/>
            <p:cNvSpPr>
              <a:spLocks noChangeArrowheads="1"/>
            </p:cNvSpPr>
            <p:nvPr/>
          </p:nvSpPr>
          <p:spPr bwMode="auto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1" name="Oval 123"/>
            <p:cNvSpPr>
              <a:spLocks noChangeArrowheads="1"/>
            </p:cNvSpPr>
            <p:nvPr/>
          </p:nvSpPr>
          <p:spPr bwMode="auto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2" name="Oval 124"/>
            <p:cNvSpPr>
              <a:spLocks noChangeArrowheads="1"/>
            </p:cNvSpPr>
            <p:nvPr/>
          </p:nvSpPr>
          <p:spPr bwMode="auto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3" name="Oval 125"/>
            <p:cNvSpPr>
              <a:spLocks noChangeArrowheads="1"/>
            </p:cNvSpPr>
            <p:nvPr/>
          </p:nvSpPr>
          <p:spPr bwMode="auto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4" name="Oval 126"/>
            <p:cNvSpPr>
              <a:spLocks noChangeArrowheads="1"/>
            </p:cNvSpPr>
            <p:nvPr/>
          </p:nvSpPr>
          <p:spPr bwMode="auto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5" name="Oval 127"/>
            <p:cNvSpPr>
              <a:spLocks noChangeArrowheads="1"/>
            </p:cNvSpPr>
            <p:nvPr/>
          </p:nvSpPr>
          <p:spPr bwMode="auto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6" name="Oval 128"/>
            <p:cNvSpPr>
              <a:spLocks noChangeArrowheads="1"/>
            </p:cNvSpPr>
            <p:nvPr/>
          </p:nvSpPr>
          <p:spPr bwMode="auto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7" name="Oval 129"/>
            <p:cNvSpPr>
              <a:spLocks noChangeArrowheads="1"/>
            </p:cNvSpPr>
            <p:nvPr/>
          </p:nvSpPr>
          <p:spPr bwMode="auto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8" name="Oval 130"/>
            <p:cNvSpPr>
              <a:spLocks noChangeArrowheads="1"/>
            </p:cNvSpPr>
            <p:nvPr/>
          </p:nvSpPr>
          <p:spPr bwMode="auto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99" name="Oval 131"/>
            <p:cNvSpPr>
              <a:spLocks noChangeArrowheads="1"/>
            </p:cNvSpPr>
            <p:nvPr/>
          </p:nvSpPr>
          <p:spPr bwMode="auto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00" name="Oval 132"/>
            <p:cNvSpPr>
              <a:spLocks noChangeArrowheads="1"/>
            </p:cNvSpPr>
            <p:nvPr/>
          </p:nvSpPr>
          <p:spPr bwMode="auto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01" name="Oval 133"/>
            <p:cNvSpPr>
              <a:spLocks noChangeArrowheads="1"/>
            </p:cNvSpPr>
            <p:nvPr/>
          </p:nvSpPr>
          <p:spPr bwMode="auto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02" name="Oval 134"/>
            <p:cNvSpPr>
              <a:spLocks noChangeArrowheads="1"/>
            </p:cNvSpPr>
            <p:nvPr/>
          </p:nvSpPr>
          <p:spPr bwMode="auto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03" name="Oval 135"/>
            <p:cNvSpPr>
              <a:spLocks noChangeArrowheads="1"/>
            </p:cNvSpPr>
            <p:nvPr/>
          </p:nvSpPr>
          <p:spPr bwMode="auto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04" name="Oval 136"/>
            <p:cNvSpPr>
              <a:spLocks noChangeArrowheads="1"/>
            </p:cNvSpPr>
            <p:nvPr/>
          </p:nvSpPr>
          <p:spPr bwMode="auto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05" name="Oval 137"/>
            <p:cNvSpPr>
              <a:spLocks noChangeArrowheads="1"/>
            </p:cNvSpPr>
            <p:nvPr/>
          </p:nvSpPr>
          <p:spPr bwMode="auto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06" name="Oval 138"/>
            <p:cNvSpPr>
              <a:spLocks noChangeArrowheads="1"/>
            </p:cNvSpPr>
            <p:nvPr/>
          </p:nvSpPr>
          <p:spPr bwMode="auto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07" name="Oval 139"/>
            <p:cNvSpPr>
              <a:spLocks noChangeArrowheads="1"/>
            </p:cNvSpPr>
            <p:nvPr/>
          </p:nvSpPr>
          <p:spPr bwMode="auto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08" name="Oval 140"/>
            <p:cNvSpPr>
              <a:spLocks noChangeArrowheads="1"/>
            </p:cNvSpPr>
            <p:nvPr/>
          </p:nvSpPr>
          <p:spPr bwMode="auto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09" name="Oval 141"/>
            <p:cNvSpPr>
              <a:spLocks noChangeArrowheads="1"/>
            </p:cNvSpPr>
            <p:nvPr/>
          </p:nvSpPr>
          <p:spPr bwMode="auto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10" name="Oval 142"/>
            <p:cNvSpPr>
              <a:spLocks noChangeArrowheads="1"/>
            </p:cNvSpPr>
            <p:nvPr/>
          </p:nvSpPr>
          <p:spPr bwMode="auto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11" name="Oval 143"/>
            <p:cNvSpPr>
              <a:spLocks noChangeArrowheads="1"/>
            </p:cNvSpPr>
            <p:nvPr/>
          </p:nvSpPr>
          <p:spPr bwMode="auto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12" name="Oval 144"/>
            <p:cNvSpPr>
              <a:spLocks noChangeArrowheads="1"/>
            </p:cNvSpPr>
            <p:nvPr/>
          </p:nvSpPr>
          <p:spPr bwMode="auto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13" name="Oval 145"/>
            <p:cNvSpPr>
              <a:spLocks noChangeArrowheads="1"/>
            </p:cNvSpPr>
            <p:nvPr/>
          </p:nvSpPr>
          <p:spPr bwMode="auto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14" name="Oval 146"/>
            <p:cNvSpPr>
              <a:spLocks noChangeArrowheads="1"/>
            </p:cNvSpPr>
            <p:nvPr/>
          </p:nvSpPr>
          <p:spPr bwMode="auto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15" name="Oval 147"/>
            <p:cNvSpPr>
              <a:spLocks noChangeArrowheads="1"/>
            </p:cNvSpPr>
            <p:nvPr/>
          </p:nvSpPr>
          <p:spPr bwMode="auto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16" name="Oval 148"/>
            <p:cNvSpPr>
              <a:spLocks noChangeArrowheads="1"/>
            </p:cNvSpPr>
            <p:nvPr/>
          </p:nvSpPr>
          <p:spPr bwMode="auto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17" name="Oval 149"/>
            <p:cNvSpPr>
              <a:spLocks noChangeArrowheads="1"/>
            </p:cNvSpPr>
            <p:nvPr/>
          </p:nvSpPr>
          <p:spPr bwMode="auto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18" name="Oval 150"/>
            <p:cNvSpPr>
              <a:spLocks noChangeArrowheads="1"/>
            </p:cNvSpPr>
            <p:nvPr/>
          </p:nvSpPr>
          <p:spPr bwMode="auto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19" name="Oval 151"/>
            <p:cNvSpPr>
              <a:spLocks noChangeArrowheads="1"/>
            </p:cNvSpPr>
            <p:nvPr/>
          </p:nvSpPr>
          <p:spPr bwMode="auto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20" name="Oval 152"/>
            <p:cNvSpPr>
              <a:spLocks noChangeArrowheads="1"/>
            </p:cNvSpPr>
            <p:nvPr/>
          </p:nvSpPr>
          <p:spPr bwMode="auto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21" name="Oval 153"/>
            <p:cNvSpPr>
              <a:spLocks noChangeArrowheads="1"/>
            </p:cNvSpPr>
            <p:nvPr/>
          </p:nvSpPr>
          <p:spPr bwMode="auto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22" name="Oval 154"/>
            <p:cNvSpPr>
              <a:spLocks noChangeArrowheads="1"/>
            </p:cNvSpPr>
            <p:nvPr/>
          </p:nvSpPr>
          <p:spPr bwMode="auto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23" name="Oval 155"/>
            <p:cNvSpPr>
              <a:spLocks noChangeArrowheads="1"/>
            </p:cNvSpPr>
            <p:nvPr/>
          </p:nvSpPr>
          <p:spPr bwMode="auto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24" name="Oval 156"/>
            <p:cNvSpPr>
              <a:spLocks noChangeArrowheads="1"/>
            </p:cNvSpPr>
            <p:nvPr/>
          </p:nvSpPr>
          <p:spPr bwMode="auto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25" name="Oval 157"/>
            <p:cNvSpPr>
              <a:spLocks noChangeArrowheads="1"/>
            </p:cNvSpPr>
            <p:nvPr/>
          </p:nvSpPr>
          <p:spPr bwMode="auto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26" name="Oval 158"/>
            <p:cNvSpPr>
              <a:spLocks noChangeArrowheads="1"/>
            </p:cNvSpPr>
            <p:nvPr/>
          </p:nvSpPr>
          <p:spPr bwMode="auto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27" name="Oval 159"/>
            <p:cNvSpPr>
              <a:spLocks noChangeArrowheads="1"/>
            </p:cNvSpPr>
            <p:nvPr/>
          </p:nvSpPr>
          <p:spPr bwMode="auto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28" name="Oval 160"/>
            <p:cNvSpPr>
              <a:spLocks noChangeArrowheads="1"/>
            </p:cNvSpPr>
            <p:nvPr/>
          </p:nvSpPr>
          <p:spPr bwMode="auto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29" name="Oval 161"/>
            <p:cNvSpPr>
              <a:spLocks noChangeArrowheads="1"/>
            </p:cNvSpPr>
            <p:nvPr/>
          </p:nvSpPr>
          <p:spPr bwMode="auto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30" name="Oval 162"/>
            <p:cNvSpPr>
              <a:spLocks noChangeArrowheads="1"/>
            </p:cNvSpPr>
            <p:nvPr/>
          </p:nvSpPr>
          <p:spPr bwMode="auto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31" name="Oval 163"/>
            <p:cNvSpPr>
              <a:spLocks noChangeArrowheads="1"/>
            </p:cNvSpPr>
            <p:nvPr/>
          </p:nvSpPr>
          <p:spPr bwMode="auto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32" name="Oval 164"/>
            <p:cNvSpPr>
              <a:spLocks noChangeArrowheads="1"/>
            </p:cNvSpPr>
            <p:nvPr/>
          </p:nvSpPr>
          <p:spPr bwMode="auto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33" name="Oval 165"/>
            <p:cNvSpPr>
              <a:spLocks noChangeArrowheads="1"/>
            </p:cNvSpPr>
            <p:nvPr/>
          </p:nvSpPr>
          <p:spPr bwMode="auto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34" name="Oval 166"/>
            <p:cNvSpPr>
              <a:spLocks noChangeArrowheads="1"/>
            </p:cNvSpPr>
            <p:nvPr/>
          </p:nvSpPr>
          <p:spPr bwMode="auto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35" name="Oval 167"/>
            <p:cNvSpPr>
              <a:spLocks noChangeArrowheads="1"/>
            </p:cNvSpPr>
            <p:nvPr/>
          </p:nvSpPr>
          <p:spPr bwMode="auto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36" name="Oval 168"/>
            <p:cNvSpPr>
              <a:spLocks noChangeArrowheads="1"/>
            </p:cNvSpPr>
            <p:nvPr/>
          </p:nvSpPr>
          <p:spPr bwMode="auto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37" name="Oval 169"/>
            <p:cNvSpPr>
              <a:spLocks noChangeArrowheads="1"/>
            </p:cNvSpPr>
            <p:nvPr/>
          </p:nvSpPr>
          <p:spPr bwMode="auto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38" name="Oval 170"/>
            <p:cNvSpPr>
              <a:spLocks noChangeArrowheads="1"/>
            </p:cNvSpPr>
            <p:nvPr/>
          </p:nvSpPr>
          <p:spPr bwMode="auto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39" name="Oval 171"/>
            <p:cNvSpPr>
              <a:spLocks noChangeArrowheads="1"/>
            </p:cNvSpPr>
            <p:nvPr/>
          </p:nvSpPr>
          <p:spPr bwMode="auto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40" name="Oval 172"/>
            <p:cNvSpPr>
              <a:spLocks noChangeArrowheads="1"/>
            </p:cNvSpPr>
            <p:nvPr/>
          </p:nvSpPr>
          <p:spPr bwMode="auto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41" name="Oval 173"/>
            <p:cNvSpPr>
              <a:spLocks noChangeArrowheads="1"/>
            </p:cNvSpPr>
            <p:nvPr/>
          </p:nvSpPr>
          <p:spPr bwMode="auto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42" name="Oval 174"/>
            <p:cNvSpPr>
              <a:spLocks noChangeArrowheads="1"/>
            </p:cNvSpPr>
            <p:nvPr/>
          </p:nvSpPr>
          <p:spPr bwMode="auto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43" name="Oval 175"/>
            <p:cNvSpPr>
              <a:spLocks noChangeArrowheads="1"/>
            </p:cNvSpPr>
            <p:nvPr/>
          </p:nvSpPr>
          <p:spPr bwMode="auto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44" name="Oval 176"/>
            <p:cNvSpPr>
              <a:spLocks noChangeArrowheads="1"/>
            </p:cNvSpPr>
            <p:nvPr/>
          </p:nvSpPr>
          <p:spPr bwMode="auto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45" name="Oval 177"/>
            <p:cNvSpPr>
              <a:spLocks noChangeArrowheads="1"/>
            </p:cNvSpPr>
            <p:nvPr/>
          </p:nvSpPr>
          <p:spPr bwMode="auto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46" name="Oval 178"/>
            <p:cNvSpPr>
              <a:spLocks noChangeArrowheads="1"/>
            </p:cNvSpPr>
            <p:nvPr/>
          </p:nvSpPr>
          <p:spPr bwMode="auto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47" name="Oval 179"/>
            <p:cNvSpPr>
              <a:spLocks noChangeArrowheads="1"/>
            </p:cNvSpPr>
            <p:nvPr/>
          </p:nvSpPr>
          <p:spPr bwMode="auto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48" name="Oval 180"/>
            <p:cNvSpPr>
              <a:spLocks noChangeArrowheads="1"/>
            </p:cNvSpPr>
            <p:nvPr/>
          </p:nvSpPr>
          <p:spPr bwMode="auto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49" name="Oval 181"/>
            <p:cNvSpPr>
              <a:spLocks noChangeArrowheads="1"/>
            </p:cNvSpPr>
            <p:nvPr/>
          </p:nvSpPr>
          <p:spPr bwMode="auto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50" name="Oval 182"/>
            <p:cNvSpPr>
              <a:spLocks noChangeArrowheads="1"/>
            </p:cNvSpPr>
            <p:nvPr/>
          </p:nvSpPr>
          <p:spPr bwMode="auto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51" name="Oval 183"/>
            <p:cNvSpPr>
              <a:spLocks noChangeArrowheads="1"/>
            </p:cNvSpPr>
            <p:nvPr/>
          </p:nvSpPr>
          <p:spPr bwMode="auto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52" name="Oval 184"/>
            <p:cNvSpPr>
              <a:spLocks noChangeArrowheads="1"/>
            </p:cNvSpPr>
            <p:nvPr/>
          </p:nvSpPr>
          <p:spPr bwMode="auto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53" name="Oval 185"/>
            <p:cNvSpPr>
              <a:spLocks noChangeArrowheads="1"/>
            </p:cNvSpPr>
            <p:nvPr/>
          </p:nvSpPr>
          <p:spPr bwMode="auto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54" name="Oval 186"/>
            <p:cNvSpPr>
              <a:spLocks noChangeArrowheads="1"/>
            </p:cNvSpPr>
            <p:nvPr/>
          </p:nvSpPr>
          <p:spPr bwMode="auto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55" name="Oval 187"/>
            <p:cNvSpPr>
              <a:spLocks noChangeArrowheads="1"/>
            </p:cNvSpPr>
            <p:nvPr/>
          </p:nvSpPr>
          <p:spPr bwMode="auto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56" name="Oval 188"/>
            <p:cNvSpPr>
              <a:spLocks noChangeArrowheads="1"/>
            </p:cNvSpPr>
            <p:nvPr/>
          </p:nvSpPr>
          <p:spPr bwMode="auto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31314A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57" name="Oval 189"/>
            <p:cNvSpPr>
              <a:spLocks noChangeArrowheads="1"/>
            </p:cNvSpPr>
            <p:nvPr/>
          </p:nvSpPr>
          <p:spPr bwMode="auto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58" name="Oval 190"/>
            <p:cNvSpPr>
              <a:spLocks noChangeArrowheads="1"/>
            </p:cNvSpPr>
            <p:nvPr/>
          </p:nvSpPr>
          <p:spPr bwMode="auto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59" name="Oval 191"/>
            <p:cNvSpPr>
              <a:spLocks noChangeArrowheads="1"/>
            </p:cNvSpPr>
            <p:nvPr/>
          </p:nvSpPr>
          <p:spPr bwMode="auto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60" name="Oval 192"/>
            <p:cNvSpPr>
              <a:spLocks noChangeArrowheads="1"/>
            </p:cNvSpPr>
            <p:nvPr/>
          </p:nvSpPr>
          <p:spPr bwMode="auto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4A4A6F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61" name="Oval 193"/>
            <p:cNvSpPr>
              <a:spLocks noChangeArrowheads="1"/>
            </p:cNvSpPr>
            <p:nvPr/>
          </p:nvSpPr>
          <p:spPr bwMode="auto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4A4A6F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62" name="Oval 194"/>
            <p:cNvSpPr>
              <a:spLocks noChangeArrowheads="1"/>
            </p:cNvSpPr>
            <p:nvPr/>
          </p:nvSpPr>
          <p:spPr bwMode="auto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4A4A6F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63" name="Oval 195"/>
            <p:cNvSpPr>
              <a:spLocks noChangeArrowheads="1"/>
            </p:cNvSpPr>
            <p:nvPr/>
          </p:nvSpPr>
          <p:spPr bwMode="auto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64" name="Oval 196"/>
            <p:cNvSpPr>
              <a:spLocks noChangeArrowheads="1"/>
            </p:cNvSpPr>
            <p:nvPr/>
          </p:nvSpPr>
          <p:spPr bwMode="auto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65" name="Oval 197"/>
            <p:cNvSpPr>
              <a:spLocks noChangeArrowheads="1"/>
            </p:cNvSpPr>
            <p:nvPr/>
          </p:nvSpPr>
          <p:spPr bwMode="auto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rgbClr val="202030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66" name="Oval 198"/>
            <p:cNvSpPr>
              <a:spLocks noChangeArrowheads="1"/>
            </p:cNvSpPr>
            <p:nvPr/>
          </p:nvSpPr>
          <p:spPr bwMode="auto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rgbClr val="202030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67" name="Oval 199"/>
            <p:cNvSpPr>
              <a:spLocks noChangeArrowheads="1"/>
            </p:cNvSpPr>
            <p:nvPr/>
          </p:nvSpPr>
          <p:spPr bwMode="auto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68" name="Oval 200"/>
            <p:cNvSpPr>
              <a:spLocks noChangeArrowheads="1"/>
            </p:cNvSpPr>
            <p:nvPr/>
          </p:nvSpPr>
          <p:spPr bwMode="auto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69" name="Oval 201"/>
            <p:cNvSpPr>
              <a:spLocks noChangeArrowheads="1"/>
            </p:cNvSpPr>
            <p:nvPr/>
          </p:nvSpPr>
          <p:spPr bwMode="auto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rgbClr val="202030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0" name="Oval 202"/>
            <p:cNvSpPr>
              <a:spLocks noChangeArrowheads="1"/>
            </p:cNvSpPr>
            <p:nvPr/>
          </p:nvSpPr>
          <p:spPr bwMode="auto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1" name="Oval 203"/>
            <p:cNvSpPr>
              <a:spLocks noChangeArrowheads="1"/>
            </p:cNvSpPr>
            <p:nvPr/>
          </p:nvSpPr>
          <p:spPr bwMode="auto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2" name="Oval 204"/>
            <p:cNvSpPr>
              <a:spLocks noChangeArrowheads="1"/>
            </p:cNvSpPr>
            <p:nvPr/>
          </p:nvSpPr>
          <p:spPr bwMode="auto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202030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3" name="Oval 205"/>
            <p:cNvSpPr>
              <a:spLocks noChangeArrowheads="1"/>
            </p:cNvSpPr>
            <p:nvPr/>
          </p:nvSpPr>
          <p:spPr bwMode="auto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4" name="Oval 206"/>
            <p:cNvSpPr>
              <a:spLocks noChangeArrowheads="1"/>
            </p:cNvSpPr>
            <p:nvPr/>
          </p:nvSpPr>
          <p:spPr bwMode="auto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5" name="Oval 207"/>
            <p:cNvSpPr>
              <a:spLocks noChangeArrowheads="1"/>
            </p:cNvSpPr>
            <p:nvPr/>
          </p:nvSpPr>
          <p:spPr bwMode="auto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6" name="Oval 208"/>
            <p:cNvSpPr>
              <a:spLocks noChangeArrowheads="1"/>
            </p:cNvSpPr>
            <p:nvPr/>
          </p:nvSpPr>
          <p:spPr bwMode="auto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7" name="Oval 209"/>
            <p:cNvSpPr>
              <a:spLocks noChangeArrowheads="1"/>
            </p:cNvSpPr>
            <p:nvPr/>
          </p:nvSpPr>
          <p:spPr bwMode="auto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8" name="Oval 210"/>
            <p:cNvSpPr>
              <a:spLocks noChangeArrowheads="1"/>
            </p:cNvSpPr>
            <p:nvPr/>
          </p:nvSpPr>
          <p:spPr bwMode="auto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2F2F47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79" name="Oval 211"/>
            <p:cNvSpPr>
              <a:spLocks noChangeArrowheads="1"/>
            </p:cNvSpPr>
            <p:nvPr/>
          </p:nvSpPr>
          <p:spPr bwMode="auto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2F2F47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0" name="Oval 212"/>
            <p:cNvSpPr>
              <a:spLocks noChangeArrowheads="1"/>
            </p:cNvSpPr>
            <p:nvPr/>
          </p:nvSpPr>
          <p:spPr bwMode="auto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2C2C43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1" name="Oval 213"/>
            <p:cNvSpPr>
              <a:spLocks noChangeArrowheads="1"/>
            </p:cNvSpPr>
            <p:nvPr/>
          </p:nvSpPr>
          <p:spPr bwMode="auto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2" name="Oval 214"/>
            <p:cNvSpPr>
              <a:spLocks noChangeArrowheads="1"/>
            </p:cNvSpPr>
            <p:nvPr/>
          </p:nvSpPr>
          <p:spPr bwMode="auto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3" name="Oval 215"/>
            <p:cNvSpPr>
              <a:spLocks noChangeArrowheads="1"/>
            </p:cNvSpPr>
            <p:nvPr/>
          </p:nvSpPr>
          <p:spPr bwMode="auto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84" name="Oval 216"/>
            <p:cNvSpPr>
              <a:spLocks noChangeArrowheads="1"/>
            </p:cNvSpPr>
            <p:nvPr/>
          </p:nvSpPr>
          <p:spPr bwMode="auto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rgbClr val="202030"/>
                </a:gs>
                <a:gs pos="100000">
                  <a:srgbClr val="52527C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385" name="Rectangle 217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3638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fld id="{40F2D03A-AC69-457A-9482-4A3FAF5082E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386" name="Rectangle 218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3638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7387" name="Rectangle 219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3638"/>
            <a:ext cx="2894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7388" name="Rectangle 2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32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7389" name="Rectangle 2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1314A"/>
            </a:gs>
            <a:gs pos="100000">
              <a:srgbClr val="666699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Group 1"/>
          <p:cNvGrpSpPr>
            <a:grpSpLocks/>
          </p:cNvGrpSpPr>
          <p:nvPr/>
        </p:nvGrpSpPr>
        <p:grpSpPr bwMode="auto">
          <a:xfrm>
            <a:off x="-104775" y="1311275"/>
            <a:ext cx="9348788" cy="5630863"/>
            <a:chOff x="-66" y="826"/>
            <a:chExt cx="5889" cy="3547"/>
          </a:xfrm>
        </p:grpSpPr>
        <p:sp>
          <p:nvSpPr>
            <p:cNvPr id="8194" name="Rectangle 2"/>
            <p:cNvSpPr>
              <a:spLocks noChangeArrowheads="1"/>
            </p:cNvSpPr>
            <p:nvPr/>
          </p:nvSpPr>
          <p:spPr bwMode="auto">
            <a:xfrm rot="20820000" flipV="1">
              <a:off x="-15" y="1034"/>
              <a:ext cx="1744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 rot="20760000" flipV="1">
              <a:off x="-24" y="1128"/>
              <a:ext cx="2033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 rot="20760000" flipV="1">
              <a:off x="-28" y="1199"/>
              <a:ext cx="224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197" name="Rectangle 5"/>
            <p:cNvSpPr>
              <a:spLocks noChangeArrowheads="1"/>
            </p:cNvSpPr>
            <p:nvPr/>
          </p:nvSpPr>
          <p:spPr bwMode="auto">
            <a:xfrm rot="20700000" flipV="1">
              <a:off x="-44" y="1284"/>
              <a:ext cx="2476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198" name="Rectangle 6"/>
            <p:cNvSpPr>
              <a:spLocks noChangeArrowheads="1"/>
            </p:cNvSpPr>
            <p:nvPr/>
          </p:nvSpPr>
          <p:spPr bwMode="auto">
            <a:xfrm rot="20640000" flipV="1">
              <a:off x="-52" y="1398"/>
              <a:ext cx="2770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199" name="Rectangle 7"/>
            <p:cNvSpPr>
              <a:spLocks noChangeArrowheads="1"/>
            </p:cNvSpPr>
            <p:nvPr/>
          </p:nvSpPr>
          <p:spPr bwMode="auto">
            <a:xfrm rot="20580000" flipV="1">
              <a:off x="-66" y="1524"/>
              <a:ext cx="3058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00" name="Rectangle 8"/>
            <p:cNvSpPr>
              <a:spLocks noChangeArrowheads="1"/>
            </p:cNvSpPr>
            <p:nvPr/>
          </p:nvSpPr>
          <p:spPr bwMode="auto">
            <a:xfrm rot="20460000" flipV="1">
              <a:off x="-94" y="1695"/>
              <a:ext cx="3403" cy="6"/>
            </a:xfrm>
            <a:prstGeom prst="rect">
              <a:avLst/>
            </a:prstGeom>
            <a:gradFill rotWithShape="0">
              <a:gsLst>
                <a:gs pos="0">
                  <a:srgbClr val="666699"/>
                </a:gs>
                <a:gs pos="100000">
                  <a:srgbClr val="5C5C8A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01" name="Rectangle 9"/>
            <p:cNvSpPr>
              <a:spLocks noChangeArrowheads="1"/>
            </p:cNvSpPr>
            <p:nvPr/>
          </p:nvSpPr>
          <p:spPr bwMode="auto">
            <a:xfrm rot="20340000" flipV="1">
              <a:off x="-99" y="1864"/>
              <a:ext cx="3749" cy="6"/>
            </a:xfrm>
            <a:prstGeom prst="rect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02" name="Rectangle 10"/>
            <p:cNvSpPr>
              <a:spLocks noChangeArrowheads="1"/>
            </p:cNvSpPr>
            <p:nvPr/>
          </p:nvSpPr>
          <p:spPr bwMode="auto">
            <a:xfrm rot="20220000" flipV="1">
              <a:off x="-166" y="2054"/>
              <a:ext cx="4209" cy="6"/>
            </a:xfrm>
            <a:prstGeom prst="rect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03" name="Rectangle 11"/>
            <p:cNvSpPr>
              <a:spLocks noChangeArrowheads="1"/>
            </p:cNvSpPr>
            <p:nvPr/>
          </p:nvSpPr>
          <p:spPr bwMode="auto">
            <a:xfrm rot="20100000" flipV="1">
              <a:off x="-215" y="2290"/>
              <a:ext cx="4612" cy="6"/>
            </a:xfrm>
            <a:prstGeom prst="rect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04" name="Rectangle 12"/>
            <p:cNvSpPr>
              <a:spLocks noChangeArrowheads="1"/>
            </p:cNvSpPr>
            <p:nvPr/>
          </p:nvSpPr>
          <p:spPr bwMode="auto">
            <a:xfrm rot="19920000" flipV="1">
              <a:off x="-314" y="2618"/>
              <a:ext cx="5200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auto">
            <a:xfrm rot="19680000" flipV="1">
              <a:off x="8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rgbClr val="2F2F46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06" name="Rectangle 14"/>
            <p:cNvSpPr>
              <a:spLocks noChangeArrowheads="1"/>
            </p:cNvSpPr>
            <p:nvPr/>
          </p:nvSpPr>
          <p:spPr bwMode="auto">
            <a:xfrm rot="19380000" flipV="1">
              <a:off x="1318" y="2929"/>
              <a:ext cx="4612" cy="6"/>
            </a:xfrm>
            <a:prstGeom prst="rect">
              <a:avLst/>
            </a:prstGeom>
            <a:gradFill rotWithShape="0">
              <a:gsLst>
                <a:gs pos="0">
                  <a:srgbClr val="1E1E2E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07" name="Rectangle 15"/>
            <p:cNvSpPr>
              <a:spLocks noChangeArrowheads="1"/>
            </p:cNvSpPr>
            <p:nvPr/>
          </p:nvSpPr>
          <p:spPr bwMode="auto">
            <a:xfrm rot="19020000" flipV="1">
              <a:off x="2680" y="3072"/>
              <a:ext cx="3576" cy="6"/>
            </a:xfrm>
            <a:prstGeom prst="rect">
              <a:avLst/>
            </a:prstGeom>
            <a:gradFill rotWithShape="0">
              <a:gsLst>
                <a:gs pos="0">
                  <a:srgbClr val="030304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08" name="Rectangle 16"/>
            <p:cNvSpPr>
              <a:spLocks noChangeArrowheads="1"/>
            </p:cNvSpPr>
            <p:nvPr/>
          </p:nvSpPr>
          <p:spPr bwMode="auto">
            <a:xfrm rot="18600000" flipV="1">
              <a:off x="4051" y="3506"/>
              <a:ext cx="2079" cy="6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09" name="Rectangle 17"/>
            <p:cNvSpPr>
              <a:spLocks noChangeArrowheads="1"/>
            </p:cNvSpPr>
            <p:nvPr/>
          </p:nvSpPr>
          <p:spPr bwMode="auto">
            <a:xfrm rot="18360000" flipH="1" flipV="1">
              <a:off x="5367" y="4170"/>
              <a:ext cx="501" cy="6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10" name="Rectangle 18"/>
            <p:cNvSpPr>
              <a:spLocks noChangeArrowheads="1"/>
            </p:cNvSpPr>
            <p:nvPr/>
          </p:nvSpPr>
          <p:spPr bwMode="auto">
            <a:xfrm rot="1080000">
              <a:off x="-147" y="2361"/>
              <a:ext cx="6046" cy="6"/>
            </a:xfrm>
            <a:prstGeom prst="rect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1" name="Rectangle 19"/>
            <p:cNvSpPr>
              <a:spLocks noChangeArrowheads="1"/>
            </p:cNvSpPr>
            <p:nvPr/>
          </p:nvSpPr>
          <p:spPr bwMode="auto">
            <a:xfrm rot="1560000">
              <a:off x="-198" y="3397"/>
              <a:ext cx="4142" cy="6"/>
            </a:xfrm>
            <a:prstGeom prst="rect">
              <a:avLst/>
            </a:prstGeom>
            <a:gradFill rotWithShape="0">
              <a:gsLst>
                <a:gs pos="0">
                  <a:srgbClr val="404060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2" name="Rectangle 20"/>
            <p:cNvSpPr>
              <a:spLocks noChangeArrowheads="1"/>
            </p:cNvSpPr>
            <p:nvPr/>
          </p:nvSpPr>
          <p:spPr bwMode="auto">
            <a:xfrm rot="1740000">
              <a:off x="-165" y="3625"/>
              <a:ext cx="2804" cy="6"/>
            </a:xfrm>
            <a:prstGeom prst="rect">
              <a:avLst/>
            </a:prstGeom>
            <a:gradFill rotWithShape="0">
              <a:gsLst>
                <a:gs pos="0">
                  <a:srgbClr val="404060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3" name="Rectangle 21"/>
            <p:cNvSpPr>
              <a:spLocks noChangeArrowheads="1"/>
            </p:cNvSpPr>
            <p:nvPr/>
          </p:nvSpPr>
          <p:spPr bwMode="auto">
            <a:xfrm rot="1980000">
              <a:off x="-111" y="3923"/>
              <a:ext cx="1400" cy="6"/>
            </a:xfrm>
            <a:prstGeom prst="rect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4" name="Rectangle 22"/>
            <p:cNvSpPr>
              <a:spLocks noChangeArrowheads="1"/>
            </p:cNvSpPr>
            <p:nvPr/>
          </p:nvSpPr>
          <p:spPr bwMode="auto">
            <a:xfrm rot="1380000">
              <a:off x="-217" y="3222"/>
              <a:ext cx="5477" cy="6"/>
            </a:xfrm>
            <a:prstGeom prst="rect">
              <a:avLst/>
            </a:prstGeom>
            <a:gradFill rotWithShape="0">
              <a:gsLst>
                <a:gs pos="0">
                  <a:srgbClr val="31314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5" name="Rectangle 23"/>
            <p:cNvSpPr>
              <a:spLocks noChangeArrowheads="1"/>
            </p:cNvSpPr>
            <p:nvPr/>
          </p:nvSpPr>
          <p:spPr bwMode="auto">
            <a:xfrm rot="960000">
              <a:off x="-116" y="2130"/>
              <a:ext cx="6016" cy="6"/>
            </a:xfrm>
            <a:prstGeom prst="rect">
              <a:avLst/>
            </a:prstGeom>
            <a:gradFill rotWithShape="0">
              <a:gsLst>
                <a:gs pos="0">
                  <a:srgbClr val="3A3A57"/>
                </a:gs>
                <a:gs pos="100000">
                  <a:srgbClr val="666699"/>
                </a:gs>
              </a:gsLst>
              <a:lin ang="108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6" name="Rectangle 24"/>
            <p:cNvSpPr>
              <a:spLocks noChangeArrowheads="1"/>
            </p:cNvSpPr>
            <p:nvPr/>
          </p:nvSpPr>
          <p:spPr bwMode="auto">
            <a:xfrm rot="960000" flipV="1">
              <a:off x="79" y="1948"/>
              <a:ext cx="5756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17" name="Rectangle 25"/>
            <p:cNvSpPr>
              <a:spLocks noChangeArrowheads="1"/>
            </p:cNvSpPr>
            <p:nvPr/>
          </p:nvSpPr>
          <p:spPr bwMode="auto">
            <a:xfrm rot="840000">
              <a:off x="373" y="1803"/>
              <a:ext cx="5475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8" name="Rectangle 26"/>
            <p:cNvSpPr>
              <a:spLocks noChangeArrowheads="1"/>
            </p:cNvSpPr>
            <p:nvPr/>
          </p:nvSpPr>
          <p:spPr bwMode="auto">
            <a:xfrm rot="780000">
              <a:off x="847" y="1584"/>
              <a:ext cx="4976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9" name="Rectangle 27"/>
            <p:cNvSpPr>
              <a:spLocks noChangeArrowheads="1"/>
            </p:cNvSpPr>
            <p:nvPr/>
          </p:nvSpPr>
          <p:spPr bwMode="auto">
            <a:xfrm rot="720000">
              <a:off x="1053" y="1477"/>
              <a:ext cx="4759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20" name="Rectangle 28"/>
            <p:cNvSpPr>
              <a:spLocks noChangeArrowheads="1"/>
            </p:cNvSpPr>
            <p:nvPr/>
          </p:nvSpPr>
          <p:spPr bwMode="auto">
            <a:xfrm rot="720000">
              <a:off x="1244" y="1378"/>
              <a:ext cx="4557" cy="6"/>
            </a:xfrm>
            <a:prstGeom prst="rect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21" name="Rectangle 29"/>
            <p:cNvSpPr>
              <a:spLocks noChangeArrowheads="1"/>
            </p:cNvSpPr>
            <p:nvPr/>
          </p:nvSpPr>
          <p:spPr bwMode="auto">
            <a:xfrm rot="660000" flipV="1">
              <a:off x="1486" y="1307"/>
              <a:ext cx="4314" cy="6"/>
            </a:xfrm>
            <a:prstGeom prst="rect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22" name="Rectangle 30"/>
            <p:cNvSpPr>
              <a:spLocks noChangeArrowheads="1"/>
            </p:cNvSpPr>
            <p:nvPr/>
          </p:nvSpPr>
          <p:spPr bwMode="auto">
            <a:xfrm rot="660000" flipV="1">
              <a:off x="1649" y="1221"/>
              <a:ext cx="4154" cy="6"/>
            </a:xfrm>
            <a:prstGeom prst="rect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23" name="Rectangle 31"/>
            <p:cNvSpPr>
              <a:spLocks noChangeArrowheads="1"/>
            </p:cNvSpPr>
            <p:nvPr/>
          </p:nvSpPr>
          <p:spPr bwMode="auto">
            <a:xfrm rot="840000" flipV="1">
              <a:off x="610" y="1685"/>
              <a:ext cx="5204" cy="6"/>
            </a:xfrm>
            <a:prstGeom prst="rect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24" name="Rectangle 32"/>
            <p:cNvSpPr>
              <a:spLocks noChangeArrowheads="1"/>
            </p:cNvSpPr>
            <p:nvPr/>
          </p:nvSpPr>
          <p:spPr bwMode="auto">
            <a:xfrm rot="1260000" flipV="1">
              <a:off x="-205" y="2978"/>
              <a:ext cx="6150" cy="6"/>
            </a:xfrm>
            <a:prstGeom prst="rect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25" name="Rectangle 33"/>
            <p:cNvSpPr>
              <a:spLocks noChangeArrowheads="1"/>
            </p:cNvSpPr>
            <p:nvPr/>
          </p:nvSpPr>
          <p:spPr bwMode="auto">
            <a:xfrm rot="1200000" flipV="1">
              <a:off x="-175" y="2665"/>
              <a:ext cx="6104" cy="6"/>
            </a:xfrm>
            <a:prstGeom prst="rect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739" y="3361"/>
              <a:ext cx="168" cy="96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235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158" y="3654"/>
              <a:ext cx="196" cy="106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2076" y="2663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1222" y="3078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1685" y="2859"/>
              <a:ext cx="156" cy="90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2" name="Oval 40"/>
            <p:cNvSpPr>
              <a:spLocks noChangeArrowheads="1"/>
            </p:cNvSpPr>
            <p:nvPr/>
          </p:nvSpPr>
          <p:spPr bwMode="auto">
            <a:xfrm>
              <a:off x="749" y="2841"/>
              <a:ext cx="151" cy="89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3" name="Oval 41"/>
            <p:cNvSpPr>
              <a:spLocks noChangeArrowheads="1"/>
            </p:cNvSpPr>
            <p:nvPr/>
          </p:nvSpPr>
          <p:spPr bwMode="auto">
            <a:xfrm>
              <a:off x="366" y="2658"/>
              <a:ext cx="150" cy="84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4" name="Oval 42"/>
            <p:cNvSpPr>
              <a:spLocks noChangeArrowheads="1"/>
            </p:cNvSpPr>
            <p:nvPr/>
          </p:nvSpPr>
          <p:spPr bwMode="auto">
            <a:xfrm>
              <a:off x="1171" y="2644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5" name="Oval 43"/>
            <p:cNvSpPr>
              <a:spLocks noChangeArrowheads="1"/>
            </p:cNvSpPr>
            <p:nvPr/>
          </p:nvSpPr>
          <p:spPr bwMode="auto">
            <a:xfrm>
              <a:off x="2400" y="2487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6" name="Oval 44"/>
            <p:cNvSpPr>
              <a:spLocks noChangeArrowheads="1"/>
            </p:cNvSpPr>
            <p:nvPr/>
          </p:nvSpPr>
          <p:spPr bwMode="auto">
            <a:xfrm>
              <a:off x="1909" y="2316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7" name="Oval 45"/>
            <p:cNvSpPr>
              <a:spLocks noChangeArrowheads="1"/>
            </p:cNvSpPr>
            <p:nvPr/>
          </p:nvSpPr>
          <p:spPr bwMode="auto">
            <a:xfrm>
              <a:off x="2253" y="2156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8" name="Oval 46"/>
            <p:cNvSpPr>
              <a:spLocks noChangeArrowheads="1"/>
            </p:cNvSpPr>
            <p:nvPr/>
          </p:nvSpPr>
          <p:spPr bwMode="auto">
            <a:xfrm>
              <a:off x="2741" y="2307"/>
              <a:ext cx="140" cy="72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9" name="Oval 47"/>
            <p:cNvSpPr>
              <a:spLocks noChangeArrowheads="1"/>
            </p:cNvSpPr>
            <p:nvPr/>
          </p:nvSpPr>
          <p:spPr bwMode="auto">
            <a:xfrm>
              <a:off x="2811" y="1900"/>
              <a:ext cx="129" cy="61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0" name="Oval 48"/>
            <p:cNvSpPr>
              <a:spLocks noChangeArrowheads="1"/>
            </p:cNvSpPr>
            <p:nvPr/>
          </p:nvSpPr>
          <p:spPr bwMode="auto">
            <a:xfrm>
              <a:off x="3720" y="1794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1" name="Oval 49"/>
            <p:cNvSpPr>
              <a:spLocks noChangeArrowheads="1"/>
            </p:cNvSpPr>
            <p:nvPr/>
          </p:nvSpPr>
          <p:spPr bwMode="auto">
            <a:xfrm>
              <a:off x="3527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2" name="Oval 50"/>
            <p:cNvSpPr>
              <a:spLocks noChangeArrowheads="1"/>
            </p:cNvSpPr>
            <p:nvPr/>
          </p:nvSpPr>
          <p:spPr bwMode="auto">
            <a:xfrm>
              <a:off x="3063" y="1780"/>
              <a:ext cx="128" cy="62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3" name="Oval 51"/>
            <p:cNvSpPr>
              <a:spLocks noChangeArrowheads="1"/>
            </p:cNvSpPr>
            <p:nvPr/>
          </p:nvSpPr>
          <p:spPr bwMode="auto">
            <a:xfrm>
              <a:off x="3276" y="2026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4" name="Oval 52"/>
            <p:cNvSpPr>
              <a:spLocks noChangeArrowheads="1"/>
            </p:cNvSpPr>
            <p:nvPr/>
          </p:nvSpPr>
          <p:spPr bwMode="auto">
            <a:xfrm>
              <a:off x="3026" y="2162"/>
              <a:ext cx="133" cy="61"/>
            </a:xfrm>
            <a:prstGeom prst="ellipse">
              <a:avLst/>
            </a:prstGeom>
            <a:gradFill rotWithShape="0">
              <a:gsLst>
                <a:gs pos="0">
                  <a:srgbClr val="3D3D5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5" name="Oval 53"/>
            <p:cNvSpPr>
              <a:spLocks noChangeArrowheads="1"/>
            </p:cNvSpPr>
            <p:nvPr/>
          </p:nvSpPr>
          <p:spPr bwMode="auto">
            <a:xfrm>
              <a:off x="1568" y="2455"/>
              <a:ext cx="150" cy="90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6" name="Oval 54"/>
            <p:cNvSpPr>
              <a:spLocks noChangeArrowheads="1"/>
            </p:cNvSpPr>
            <p:nvPr/>
          </p:nvSpPr>
          <p:spPr bwMode="auto">
            <a:xfrm>
              <a:off x="1862" y="2030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7" name="Oval 55"/>
            <p:cNvSpPr>
              <a:spLocks noChangeArrowheads="1"/>
            </p:cNvSpPr>
            <p:nvPr/>
          </p:nvSpPr>
          <p:spPr bwMode="auto">
            <a:xfrm>
              <a:off x="1512" y="2177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8" name="Oval 56"/>
            <p:cNvSpPr>
              <a:spLocks noChangeArrowheads="1"/>
            </p:cNvSpPr>
            <p:nvPr/>
          </p:nvSpPr>
          <p:spPr bwMode="auto">
            <a:xfrm>
              <a:off x="1190" y="2313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49" name="Oval 57"/>
            <p:cNvSpPr>
              <a:spLocks noChangeArrowheads="1"/>
            </p:cNvSpPr>
            <p:nvPr/>
          </p:nvSpPr>
          <p:spPr bwMode="auto">
            <a:xfrm>
              <a:off x="1153" y="2049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50" name="Oval 58"/>
            <p:cNvSpPr>
              <a:spLocks noChangeArrowheads="1"/>
            </p:cNvSpPr>
            <p:nvPr/>
          </p:nvSpPr>
          <p:spPr bwMode="auto">
            <a:xfrm>
              <a:off x="1141" y="1805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51" name="Oval 59"/>
            <p:cNvSpPr>
              <a:spLocks noChangeArrowheads="1"/>
            </p:cNvSpPr>
            <p:nvPr/>
          </p:nvSpPr>
          <p:spPr bwMode="auto">
            <a:xfrm>
              <a:off x="1499" y="1914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52" name="Oval 60"/>
            <p:cNvSpPr>
              <a:spLocks noChangeArrowheads="1"/>
            </p:cNvSpPr>
            <p:nvPr/>
          </p:nvSpPr>
          <p:spPr bwMode="auto">
            <a:xfrm>
              <a:off x="1803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53" name="Oval 61"/>
            <p:cNvSpPr>
              <a:spLocks noChangeArrowheads="1"/>
            </p:cNvSpPr>
            <p:nvPr/>
          </p:nvSpPr>
          <p:spPr bwMode="auto">
            <a:xfrm>
              <a:off x="2158" y="1907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54" name="Oval 62"/>
            <p:cNvSpPr>
              <a:spLocks noChangeArrowheads="1"/>
            </p:cNvSpPr>
            <p:nvPr/>
          </p:nvSpPr>
          <p:spPr bwMode="auto">
            <a:xfrm>
              <a:off x="2431" y="1789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55" name="Oval 63"/>
            <p:cNvSpPr>
              <a:spLocks noChangeArrowheads="1"/>
            </p:cNvSpPr>
            <p:nvPr/>
          </p:nvSpPr>
          <p:spPr bwMode="auto">
            <a:xfrm>
              <a:off x="469" y="2034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56" name="Oval 64"/>
            <p:cNvSpPr>
              <a:spLocks noChangeArrowheads="1"/>
            </p:cNvSpPr>
            <p:nvPr/>
          </p:nvSpPr>
          <p:spPr bwMode="auto">
            <a:xfrm>
              <a:off x="67" y="2168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57" name="Oval 65"/>
            <p:cNvSpPr>
              <a:spLocks noChangeArrowheads="1"/>
            </p:cNvSpPr>
            <p:nvPr/>
          </p:nvSpPr>
          <p:spPr bwMode="auto">
            <a:xfrm>
              <a:off x="797" y="1918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58" name="Oval 66"/>
            <p:cNvSpPr>
              <a:spLocks noChangeArrowheads="1"/>
            </p:cNvSpPr>
            <p:nvPr/>
          </p:nvSpPr>
          <p:spPr bwMode="auto">
            <a:xfrm>
              <a:off x="454" y="1799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59" name="Oval 67"/>
            <p:cNvSpPr>
              <a:spLocks noChangeArrowheads="1"/>
            </p:cNvSpPr>
            <p:nvPr/>
          </p:nvSpPr>
          <p:spPr bwMode="auto">
            <a:xfrm>
              <a:off x="112" y="1903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60" name="Oval 68"/>
            <p:cNvSpPr>
              <a:spLocks noChangeArrowheads="1"/>
            </p:cNvSpPr>
            <p:nvPr/>
          </p:nvSpPr>
          <p:spPr bwMode="auto">
            <a:xfrm>
              <a:off x="431" y="2325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61" name="Oval 69"/>
            <p:cNvSpPr>
              <a:spLocks noChangeArrowheads="1"/>
            </p:cNvSpPr>
            <p:nvPr/>
          </p:nvSpPr>
          <p:spPr bwMode="auto">
            <a:xfrm>
              <a:off x="813" y="2180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62" name="Oval 70"/>
            <p:cNvSpPr>
              <a:spLocks noChangeArrowheads="1"/>
            </p:cNvSpPr>
            <p:nvPr/>
          </p:nvSpPr>
          <p:spPr bwMode="auto">
            <a:xfrm>
              <a:off x="788" y="2474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63" name="Oval 71"/>
            <p:cNvSpPr>
              <a:spLocks noChangeArrowheads="1"/>
            </p:cNvSpPr>
            <p:nvPr/>
          </p:nvSpPr>
          <p:spPr bwMode="auto">
            <a:xfrm>
              <a:off x="2543" y="2017"/>
              <a:ext cx="140" cy="72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64" name="Oval 72"/>
            <p:cNvSpPr>
              <a:spLocks noChangeArrowheads="1"/>
            </p:cNvSpPr>
            <p:nvPr/>
          </p:nvSpPr>
          <p:spPr bwMode="auto">
            <a:xfrm>
              <a:off x="1456" y="1702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65" name="Oval 73"/>
            <p:cNvSpPr>
              <a:spLocks noChangeArrowheads="1"/>
            </p:cNvSpPr>
            <p:nvPr/>
          </p:nvSpPr>
          <p:spPr bwMode="auto">
            <a:xfrm>
              <a:off x="1746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66" name="Oval 74"/>
            <p:cNvSpPr>
              <a:spLocks noChangeArrowheads="1"/>
            </p:cNvSpPr>
            <p:nvPr/>
          </p:nvSpPr>
          <p:spPr bwMode="auto">
            <a:xfrm>
              <a:off x="1384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67" name="Oval 75"/>
            <p:cNvSpPr>
              <a:spLocks noChangeArrowheads="1"/>
            </p:cNvSpPr>
            <p:nvPr/>
          </p:nvSpPr>
          <p:spPr bwMode="auto">
            <a:xfrm>
              <a:off x="1092" y="1597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68" name="Oval 76"/>
            <p:cNvSpPr>
              <a:spLocks noChangeArrowheads="1"/>
            </p:cNvSpPr>
            <p:nvPr/>
          </p:nvSpPr>
          <p:spPr bwMode="auto">
            <a:xfrm>
              <a:off x="791" y="1692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69" name="Oval 77"/>
            <p:cNvSpPr>
              <a:spLocks noChangeArrowheads="1"/>
            </p:cNvSpPr>
            <p:nvPr/>
          </p:nvSpPr>
          <p:spPr bwMode="auto">
            <a:xfrm>
              <a:off x="2010" y="1514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70" name="Oval 78"/>
            <p:cNvSpPr>
              <a:spLocks noChangeArrowheads="1"/>
            </p:cNvSpPr>
            <p:nvPr/>
          </p:nvSpPr>
          <p:spPr bwMode="auto">
            <a:xfrm>
              <a:off x="2086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71" name="Oval 79"/>
            <p:cNvSpPr>
              <a:spLocks noChangeArrowheads="1"/>
            </p:cNvSpPr>
            <p:nvPr/>
          </p:nvSpPr>
          <p:spPr bwMode="auto">
            <a:xfrm>
              <a:off x="2344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72" name="Oval 80"/>
            <p:cNvSpPr>
              <a:spLocks noChangeArrowheads="1"/>
            </p:cNvSpPr>
            <p:nvPr/>
          </p:nvSpPr>
          <p:spPr bwMode="auto">
            <a:xfrm>
              <a:off x="2683" y="1688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73" name="Oval 81"/>
            <p:cNvSpPr>
              <a:spLocks noChangeArrowheads="1"/>
            </p:cNvSpPr>
            <p:nvPr/>
          </p:nvSpPr>
          <p:spPr bwMode="auto">
            <a:xfrm>
              <a:off x="805" y="1514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74" name="Oval 82"/>
            <p:cNvSpPr>
              <a:spLocks noChangeArrowheads="1"/>
            </p:cNvSpPr>
            <p:nvPr/>
          </p:nvSpPr>
          <p:spPr bwMode="auto">
            <a:xfrm>
              <a:off x="494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75" name="Oval 83"/>
            <p:cNvSpPr>
              <a:spLocks noChangeArrowheads="1"/>
            </p:cNvSpPr>
            <p:nvPr/>
          </p:nvSpPr>
          <p:spPr bwMode="auto">
            <a:xfrm>
              <a:off x="227" y="1510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76" name="Oval 84"/>
            <p:cNvSpPr>
              <a:spLocks noChangeArrowheads="1"/>
            </p:cNvSpPr>
            <p:nvPr/>
          </p:nvSpPr>
          <p:spPr bwMode="auto">
            <a:xfrm>
              <a:off x="156" y="1700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77" name="Oval 85"/>
            <p:cNvSpPr>
              <a:spLocks noChangeArrowheads="1"/>
            </p:cNvSpPr>
            <p:nvPr/>
          </p:nvSpPr>
          <p:spPr bwMode="auto">
            <a:xfrm>
              <a:off x="2886" y="1597"/>
              <a:ext cx="124" cy="50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78" name="Oval 86"/>
            <p:cNvSpPr>
              <a:spLocks noChangeArrowheads="1"/>
            </p:cNvSpPr>
            <p:nvPr/>
          </p:nvSpPr>
          <p:spPr bwMode="auto">
            <a:xfrm>
              <a:off x="3078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79" name="Oval 87"/>
            <p:cNvSpPr>
              <a:spLocks noChangeArrowheads="1"/>
            </p:cNvSpPr>
            <p:nvPr/>
          </p:nvSpPr>
          <p:spPr bwMode="auto">
            <a:xfrm>
              <a:off x="3269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80" name="Oval 88"/>
            <p:cNvSpPr>
              <a:spLocks noChangeArrowheads="1"/>
            </p:cNvSpPr>
            <p:nvPr/>
          </p:nvSpPr>
          <p:spPr bwMode="auto">
            <a:xfrm>
              <a:off x="3452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81" name="Oval 89"/>
            <p:cNvSpPr>
              <a:spLocks noChangeArrowheads="1"/>
            </p:cNvSpPr>
            <p:nvPr/>
          </p:nvSpPr>
          <p:spPr bwMode="auto">
            <a:xfrm>
              <a:off x="3650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82" name="Oval 90"/>
            <p:cNvSpPr>
              <a:spLocks noChangeArrowheads="1"/>
            </p:cNvSpPr>
            <p:nvPr/>
          </p:nvSpPr>
          <p:spPr bwMode="auto">
            <a:xfrm>
              <a:off x="4250" y="1515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83" name="Oval 91"/>
            <p:cNvSpPr>
              <a:spLocks noChangeArrowheads="1"/>
            </p:cNvSpPr>
            <p:nvPr/>
          </p:nvSpPr>
          <p:spPr bwMode="auto">
            <a:xfrm>
              <a:off x="3900" y="1703"/>
              <a:ext cx="128" cy="50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84" name="Oval 92"/>
            <p:cNvSpPr>
              <a:spLocks noChangeArrowheads="1"/>
            </p:cNvSpPr>
            <p:nvPr/>
          </p:nvSpPr>
          <p:spPr bwMode="auto">
            <a:xfrm>
              <a:off x="4085" y="1610"/>
              <a:ext cx="128" cy="50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85" name="Oval 93"/>
            <p:cNvSpPr>
              <a:spLocks noChangeArrowheads="1"/>
            </p:cNvSpPr>
            <p:nvPr/>
          </p:nvSpPr>
          <p:spPr bwMode="auto">
            <a:xfrm>
              <a:off x="1281" y="3655"/>
              <a:ext cx="196" cy="111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86" name="Oval 94"/>
            <p:cNvSpPr>
              <a:spLocks noChangeArrowheads="1"/>
            </p:cNvSpPr>
            <p:nvPr/>
          </p:nvSpPr>
          <p:spPr bwMode="auto">
            <a:xfrm>
              <a:off x="706" y="4016"/>
              <a:ext cx="191" cy="112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87" name="Oval 95"/>
            <p:cNvSpPr>
              <a:spLocks noChangeArrowheads="1"/>
            </p:cNvSpPr>
            <p:nvPr/>
          </p:nvSpPr>
          <p:spPr bwMode="auto">
            <a:xfrm>
              <a:off x="2228" y="3092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88" name="Oval 96"/>
            <p:cNvSpPr>
              <a:spLocks noChangeArrowheads="1"/>
            </p:cNvSpPr>
            <p:nvPr/>
          </p:nvSpPr>
          <p:spPr bwMode="auto">
            <a:xfrm>
              <a:off x="2603" y="2869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89" name="Oval 97"/>
            <p:cNvSpPr>
              <a:spLocks noChangeArrowheads="1"/>
            </p:cNvSpPr>
            <p:nvPr/>
          </p:nvSpPr>
          <p:spPr bwMode="auto">
            <a:xfrm>
              <a:off x="2906" y="2670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0" name="Oval 98"/>
            <p:cNvSpPr>
              <a:spLocks noChangeArrowheads="1"/>
            </p:cNvSpPr>
            <p:nvPr/>
          </p:nvSpPr>
          <p:spPr bwMode="auto">
            <a:xfrm>
              <a:off x="3247" y="2456"/>
              <a:ext cx="150" cy="90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1" name="Oval 99"/>
            <p:cNvSpPr>
              <a:spLocks noChangeArrowheads="1"/>
            </p:cNvSpPr>
            <p:nvPr/>
          </p:nvSpPr>
          <p:spPr bwMode="auto">
            <a:xfrm>
              <a:off x="1800" y="3362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2" name="Oval 100"/>
            <p:cNvSpPr>
              <a:spLocks noChangeArrowheads="1"/>
            </p:cNvSpPr>
            <p:nvPr/>
          </p:nvSpPr>
          <p:spPr bwMode="auto">
            <a:xfrm>
              <a:off x="3511" y="2304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3" name="Oval 101"/>
            <p:cNvSpPr>
              <a:spLocks noChangeArrowheads="1"/>
            </p:cNvSpPr>
            <p:nvPr/>
          </p:nvSpPr>
          <p:spPr bwMode="auto">
            <a:xfrm>
              <a:off x="3979" y="2016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4" name="Oval 102"/>
            <p:cNvSpPr>
              <a:spLocks noChangeArrowheads="1"/>
            </p:cNvSpPr>
            <p:nvPr/>
          </p:nvSpPr>
          <p:spPr bwMode="auto">
            <a:xfrm>
              <a:off x="3752" y="2160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5" name="Oval 103"/>
            <p:cNvSpPr>
              <a:spLocks noChangeArrowheads="1"/>
            </p:cNvSpPr>
            <p:nvPr/>
          </p:nvSpPr>
          <p:spPr bwMode="auto">
            <a:xfrm>
              <a:off x="4175" y="1900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6" name="Oval 104"/>
            <p:cNvSpPr>
              <a:spLocks noChangeArrowheads="1"/>
            </p:cNvSpPr>
            <p:nvPr/>
          </p:nvSpPr>
          <p:spPr bwMode="auto">
            <a:xfrm>
              <a:off x="4337" y="1799"/>
              <a:ext cx="129" cy="61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7" name="Oval 105"/>
            <p:cNvSpPr>
              <a:spLocks noChangeArrowheads="1"/>
            </p:cNvSpPr>
            <p:nvPr/>
          </p:nvSpPr>
          <p:spPr bwMode="auto">
            <a:xfrm>
              <a:off x="4504" y="1702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4A4A6F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8" name="Oval 106"/>
            <p:cNvSpPr>
              <a:spLocks noChangeArrowheads="1"/>
            </p:cNvSpPr>
            <p:nvPr/>
          </p:nvSpPr>
          <p:spPr bwMode="auto">
            <a:xfrm>
              <a:off x="4660" y="1605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4A4A6F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9" name="Oval 107"/>
            <p:cNvSpPr>
              <a:spLocks noChangeArrowheads="1"/>
            </p:cNvSpPr>
            <p:nvPr/>
          </p:nvSpPr>
          <p:spPr bwMode="auto">
            <a:xfrm>
              <a:off x="4802" y="1514"/>
              <a:ext cx="128" cy="51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0" name="Oval 108"/>
            <p:cNvSpPr>
              <a:spLocks noChangeArrowheads="1"/>
            </p:cNvSpPr>
            <p:nvPr/>
          </p:nvSpPr>
          <p:spPr bwMode="auto">
            <a:xfrm>
              <a:off x="4929" y="1433"/>
              <a:ext cx="111" cy="50"/>
            </a:xfrm>
            <a:prstGeom prst="ellipse">
              <a:avLst/>
            </a:prstGeom>
            <a:gradFill rotWithShape="0">
              <a:gsLst>
                <a:gs pos="0">
                  <a:srgbClr val="373752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1" name="Oval 109"/>
            <p:cNvSpPr>
              <a:spLocks noChangeArrowheads="1"/>
            </p:cNvSpPr>
            <p:nvPr/>
          </p:nvSpPr>
          <p:spPr bwMode="auto">
            <a:xfrm>
              <a:off x="3834" y="1432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2" name="Oval 110"/>
            <p:cNvSpPr>
              <a:spLocks noChangeArrowheads="1"/>
            </p:cNvSpPr>
            <p:nvPr/>
          </p:nvSpPr>
          <p:spPr bwMode="auto">
            <a:xfrm>
              <a:off x="3285" y="1432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3" name="Oval 111"/>
            <p:cNvSpPr>
              <a:spLocks noChangeArrowheads="1"/>
            </p:cNvSpPr>
            <p:nvPr/>
          </p:nvSpPr>
          <p:spPr bwMode="auto">
            <a:xfrm>
              <a:off x="2971" y="1368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4" name="Oval 112"/>
            <p:cNvSpPr>
              <a:spLocks noChangeArrowheads="1"/>
            </p:cNvSpPr>
            <p:nvPr/>
          </p:nvSpPr>
          <p:spPr bwMode="auto">
            <a:xfrm>
              <a:off x="3151" y="1294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5" name="Oval 113"/>
            <p:cNvSpPr>
              <a:spLocks noChangeArrowheads="1"/>
            </p:cNvSpPr>
            <p:nvPr/>
          </p:nvSpPr>
          <p:spPr bwMode="auto">
            <a:xfrm>
              <a:off x="3019" y="1172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6" name="Oval 114"/>
            <p:cNvSpPr>
              <a:spLocks noChangeArrowheads="1"/>
            </p:cNvSpPr>
            <p:nvPr/>
          </p:nvSpPr>
          <p:spPr bwMode="auto">
            <a:xfrm>
              <a:off x="2442" y="1370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7" name="Oval 115"/>
            <p:cNvSpPr>
              <a:spLocks noChangeArrowheads="1"/>
            </p:cNvSpPr>
            <p:nvPr/>
          </p:nvSpPr>
          <p:spPr bwMode="auto">
            <a:xfrm>
              <a:off x="2300" y="1222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8" name="Oval 116"/>
            <p:cNvSpPr>
              <a:spLocks noChangeArrowheads="1"/>
            </p:cNvSpPr>
            <p:nvPr/>
          </p:nvSpPr>
          <p:spPr bwMode="auto">
            <a:xfrm>
              <a:off x="2094" y="1286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9" name="Oval 117"/>
            <p:cNvSpPr>
              <a:spLocks noChangeArrowheads="1"/>
            </p:cNvSpPr>
            <p:nvPr/>
          </p:nvSpPr>
          <p:spPr bwMode="auto">
            <a:xfrm>
              <a:off x="2227" y="1444"/>
              <a:ext cx="111" cy="50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10" name="Oval 118"/>
            <p:cNvSpPr>
              <a:spLocks noChangeArrowheads="1"/>
            </p:cNvSpPr>
            <p:nvPr/>
          </p:nvSpPr>
          <p:spPr bwMode="auto">
            <a:xfrm>
              <a:off x="1108" y="1426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11" name="Oval 119"/>
            <p:cNvSpPr>
              <a:spLocks noChangeArrowheads="1"/>
            </p:cNvSpPr>
            <p:nvPr/>
          </p:nvSpPr>
          <p:spPr bwMode="auto">
            <a:xfrm>
              <a:off x="610" y="1286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12" name="Oval 120"/>
            <p:cNvSpPr>
              <a:spLocks noChangeArrowheads="1"/>
            </p:cNvSpPr>
            <p:nvPr/>
          </p:nvSpPr>
          <p:spPr bwMode="auto">
            <a:xfrm>
              <a:off x="304" y="1360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13" name="Oval 121"/>
            <p:cNvSpPr>
              <a:spLocks noChangeArrowheads="1"/>
            </p:cNvSpPr>
            <p:nvPr/>
          </p:nvSpPr>
          <p:spPr bwMode="auto">
            <a:xfrm>
              <a:off x="155" y="1156"/>
              <a:ext cx="112" cy="50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14" name="Oval 122"/>
            <p:cNvSpPr>
              <a:spLocks noChangeArrowheads="1"/>
            </p:cNvSpPr>
            <p:nvPr/>
          </p:nvSpPr>
          <p:spPr bwMode="auto">
            <a:xfrm>
              <a:off x="4537" y="1367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15" name="Oval 123"/>
            <p:cNvSpPr>
              <a:spLocks noChangeArrowheads="1"/>
            </p:cNvSpPr>
            <p:nvPr/>
          </p:nvSpPr>
          <p:spPr bwMode="auto">
            <a:xfrm>
              <a:off x="4406" y="1442"/>
              <a:ext cx="105" cy="44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16" name="Oval 124"/>
            <p:cNvSpPr>
              <a:spLocks noChangeArrowheads="1"/>
            </p:cNvSpPr>
            <p:nvPr/>
          </p:nvSpPr>
          <p:spPr bwMode="auto">
            <a:xfrm>
              <a:off x="3991" y="1358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43436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17" name="Oval 125"/>
            <p:cNvSpPr>
              <a:spLocks noChangeArrowheads="1"/>
            </p:cNvSpPr>
            <p:nvPr/>
          </p:nvSpPr>
          <p:spPr bwMode="auto">
            <a:xfrm>
              <a:off x="3465" y="1358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18" name="Oval 126"/>
            <p:cNvSpPr>
              <a:spLocks noChangeArrowheads="1"/>
            </p:cNvSpPr>
            <p:nvPr/>
          </p:nvSpPr>
          <p:spPr bwMode="auto">
            <a:xfrm>
              <a:off x="2851" y="1230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19" name="Oval 127"/>
            <p:cNvSpPr>
              <a:spLocks noChangeArrowheads="1"/>
            </p:cNvSpPr>
            <p:nvPr/>
          </p:nvSpPr>
          <p:spPr bwMode="auto">
            <a:xfrm>
              <a:off x="2677" y="1111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20" name="Oval 128"/>
            <p:cNvSpPr>
              <a:spLocks noChangeArrowheads="1"/>
            </p:cNvSpPr>
            <p:nvPr/>
          </p:nvSpPr>
          <p:spPr bwMode="auto">
            <a:xfrm>
              <a:off x="2858" y="1047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21" name="Oval 129"/>
            <p:cNvSpPr>
              <a:spLocks noChangeArrowheads="1"/>
            </p:cNvSpPr>
            <p:nvPr/>
          </p:nvSpPr>
          <p:spPr bwMode="auto">
            <a:xfrm>
              <a:off x="1941" y="1042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22" name="Oval 130"/>
            <p:cNvSpPr>
              <a:spLocks noChangeArrowheads="1"/>
            </p:cNvSpPr>
            <p:nvPr/>
          </p:nvSpPr>
          <p:spPr bwMode="auto">
            <a:xfrm>
              <a:off x="1087" y="1279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23" name="Oval 131"/>
            <p:cNvSpPr>
              <a:spLocks noChangeArrowheads="1"/>
            </p:cNvSpPr>
            <p:nvPr/>
          </p:nvSpPr>
          <p:spPr bwMode="auto">
            <a:xfrm>
              <a:off x="826" y="1352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24" name="Oval 132"/>
            <p:cNvSpPr>
              <a:spLocks noChangeArrowheads="1"/>
            </p:cNvSpPr>
            <p:nvPr/>
          </p:nvSpPr>
          <p:spPr bwMode="auto">
            <a:xfrm>
              <a:off x="536" y="1430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25" name="Oval 133"/>
            <p:cNvSpPr>
              <a:spLocks noChangeArrowheads="1"/>
            </p:cNvSpPr>
            <p:nvPr/>
          </p:nvSpPr>
          <p:spPr bwMode="auto">
            <a:xfrm>
              <a:off x="634" y="1062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26" name="Oval 134"/>
            <p:cNvSpPr>
              <a:spLocks noChangeArrowheads="1"/>
            </p:cNvSpPr>
            <p:nvPr/>
          </p:nvSpPr>
          <p:spPr bwMode="auto">
            <a:xfrm>
              <a:off x="1539" y="1052"/>
              <a:ext cx="106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27" name="Oval 135"/>
            <p:cNvSpPr>
              <a:spLocks noChangeArrowheads="1"/>
            </p:cNvSpPr>
            <p:nvPr/>
          </p:nvSpPr>
          <p:spPr bwMode="auto">
            <a:xfrm>
              <a:off x="1119" y="1065"/>
              <a:ext cx="105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28" name="Oval 136"/>
            <p:cNvSpPr>
              <a:spLocks noChangeArrowheads="1"/>
            </p:cNvSpPr>
            <p:nvPr/>
          </p:nvSpPr>
          <p:spPr bwMode="auto">
            <a:xfrm>
              <a:off x="4130" y="1286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29" name="Oval 137"/>
            <p:cNvSpPr>
              <a:spLocks noChangeArrowheads="1"/>
            </p:cNvSpPr>
            <p:nvPr/>
          </p:nvSpPr>
          <p:spPr bwMode="auto">
            <a:xfrm>
              <a:off x="3476" y="1165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30" name="Oval 138"/>
            <p:cNvSpPr>
              <a:spLocks noChangeArrowheads="1"/>
            </p:cNvSpPr>
            <p:nvPr/>
          </p:nvSpPr>
          <p:spPr bwMode="auto">
            <a:xfrm>
              <a:off x="3314" y="1231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31" name="Oval 139"/>
            <p:cNvSpPr>
              <a:spLocks noChangeArrowheads="1"/>
            </p:cNvSpPr>
            <p:nvPr/>
          </p:nvSpPr>
          <p:spPr bwMode="auto">
            <a:xfrm>
              <a:off x="3173" y="1114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32" name="Oval 140"/>
            <p:cNvSpPr>
              <a:spLocks noChangeArrowheads="1"/>
            </p:cNvSpPr>
            <p:nvPr/>
          </p:nvSpPr>
          <p:spPr bwMode="auto">
            <a:xfrm>
              <a:off x="2395" y="1053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33" name="Oval 141"/>
            <p:cNvSpPr>
              <a:spLocks noChangeArrowheads="1"/>
            </p:cNvSpPr>
            <p:nvPr/>
          </p:nvSpPr>
          <p:spPr bwMode="auto">
            <a:xfrm>
              <a:off x="2768" y="1448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34" name="Oval 142"/>
            <p:cNvSpPr>
              <a:spLocks noChangeArrowheads="1"/>
            </p:cNvSpPr>
            <p:nvPr/>
          </p:nvSpPr>
          <p:spPr bwMode="auto">
            <a:xfrm>
              <a:off x="2655" y="1296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3537C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35" name="Oval 143"/>
            <p:cNvSpPr>
              <a:spLocks noChangeArrowheads="1"/>
            </p:cNvSpPr>
            <p:nvPr/>
          </p:nvSpPr>
          <p:spPr bwMode="auto">
            <a:xfrm>
              <a:off x="2500" y="1161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36" name="Oval 144"/>
            <p:cNvSpPr>
              <a:spLocks noChangeArrowheads="1"/>
            </p:cNvSpPr>
            <p:nvPr/>
          </p:nvSpPr>
          <p:spPr bwMode="auto">
            <a:xfrm>
              <a:off x="2221" y="1103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37" name="Oval 145"/>
            <p:cNvSpPr>
              <a:spLocks noChangeArrowheads="1"/>
            </p:cNvSpPr>
            <p:nvPr/>
          </p:nvSpPr>
          <p:spPr bwMode="auto">
            <a:xfrm>
              <a:off x="2028" y="1164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38" name="Oval 146"/>
            <p:cNvSpPr>
              <a:spLocks noChangeArrowheads="1"/>
            </p:cNvSpPr>
            <p:nvPr/>
          </p:nvSpPr>
          <p:spPr bwMode="auto">
            <a:xfrm>
              <a:off x="1874" y="1358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39" name="Oval 147"/>
            <p:cNvSpPr>
              <a:spLocks noChangeArrowheads="1"/>
            </p:cNvSpPr>
            <p:nvPr/>
          </p:nvSpPr>
          <p:spPr bwMode="auto">
            <a:xfrm>
              <a:off x="1808" y="1225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40" name="Oval 148"/>
            <p:cNvSpPr>
              <a:spLocks noChangeArrowheads="1"/>
            </p:cNvSpPr>
            <p:nvPr/>
          </p:nvSpPr>
          <p:spPr bwMode="auto">
            <a:xfrm>
              <a:off x="1737" y="1100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41" name="Oval 149"/>
            <p:cNvSpPr>
              <a:spLocks noChangeArrowheads="1"/>
            </p:cNvSpPr>
            <p:nvPr/>
          </p:nvSpPr>
          <p:spPr bwMode="auto">
            <a:xfrm>
              <a:off x="1582" y="1291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42" name="Oval 150"/>
            <p:cNvSpPr>
              <a:spLocks noChangeArrowheads="1"/>
            </p:cNvSpPr>
            <p:nvPr/>
          </p:nvSpPr>
          <p:spPr bwMode="auto">
            <a:xfrm>
              <a:off x="1378" y="1345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95985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43" name="Oval 151"/>
            <p:cNvSpPr>
              <a:spLocks noChangeArrowheads="1"/>
            </p:cNvSpPr>
            <p:nvPr/>
          </p:nvSpPr>
          <p:spPr bwMode="auto">
            <a:xfrm>
              <a:off x="1528" y="1158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44" name="Oval 152"/>
            <p:cNvSpPr>
              <a:spLocks noChangeArrowheads="1"/>
            </p:cNvSpPr>
            <p:nvPr/>
          </p:nvSpPr>
          <p:spPr bwMode="auto">
            <a:xfrm>
              <a:off x="1293" y="1224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45" name="Oval 153"/>
            <p:cNvSpPr>
              <a:spLocks noChangeArrowheads="1"/>
            </p:cNvSpPr>
            <p:nvPr/>
          </p:nvSpPr>
          <p:spPr bwMode="auto">
            <a:xfrm>
              <a:off x="1313" y="1114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46" name="Oval 154"/>
            <p:cNvSpPr>
              <a:spLocks noChangeArrowheads="1"/>
            </p:cNvSpPr>
            <p:nvPr/>
          </p:nvSpPr>
          <p:spPr bwMode="auto">
            <a:xfrm>
              <a:off x="1081" y="1168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47" name="Oval 155"/>
            <p:cNvSpPr>
              <a:spLocks noChangeArrowheads="1"/>
            </p:cNvSpPr>
            <p:nvPr/>
          </p:nvSpPr>
          <p:spPr bwMode="auto">
            <a:xfrm>
              <a:off x="876" y="1123"/>
              <a:ext cx="112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48" name="Oval 156"/>
            <p:cNvSpPr>
              <a:spLocks noChangeArrowheads="1"/>
            </p:cNvSpPr>
            <p:nvPr/>
          </p:nvSpPr>
          <p:spPr bwMode="auto">
            <a:xfrm>
              <a:off x="874" y="1218"/>
              <a:ext cx="111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49" name="Oval 157"/>
            <p:cNvSpPr>
              <a:spLocks noChangeArrowheads="1"/>
            </p:cNvSpPr>
            <p:nvPr/>
          </p:nvSpPr>
          <p:spPr bwMode="auto">
            <a:xfrm>
              <a:off x="679" y="1172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50" name="Oval 158"/>
            <p:cNvSpPr>
              <a:spLocks noChangeArrowheads="1"/>
            </p:cNvSpPr>
            <p:nvPr/>
          </p:nvSpPr>
          <p:spPr bwMode="auto">
            <a:xfrm>
              <a:off x="410" y="1234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51" name="Oval 159"/>
            <p:cNvSpPr>
              <a:spLocks noChangeArrowheads="1"/>
            </p:cNvSpPr>
            <p:nvPr/>
          </p:nvSpPr>
          <p:spPr bwMode="auto">
            <a:xfrm>
              <a:off x="433" y="1102"/>
              <a:ext cx="112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52" name="Oval 160"/>
            <p:cNvSpPr>
              <a:spLocks noChangeArrowheads="1"/>
            </p:cNvSpPr>
            <p:nvPr/>
          </p:nvSpPr>
          <p:spPr bwMode="auto">
            <a:xfrm>
              <a:off x="118" y="1314"/>
              <a:ext cx="111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53" name="Oval 161"/>
            <p:cNvSpPr>
              <a:spLocks noChangeArrowheads="1"/>
            </p:cNvSpPr>
            <p:nvPr/>
          </p:nvSpPr>
          <p:spPr bwMode="auto">
            <a:xfrm>
              <a:off x="857" y="1003"/>
              <a:ext cx="101" cy="38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54" name="Oval 162"/>
            <p:cNvSpPr>
              <a:spLocks noChangeArrowheads="1"/>
            </p:cNvSpPr>
            <p:nvPr/>
          </p:nvSpPr>
          <p:spPr bwMode="auto">
            <a:xfrm>
              <a:off x="1340" y="1015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55" name="Oval 163"/>
            <p:cNvSpPr>
              <a:spLocks noChangeArrowheads="1"/>
            </p:cNvSpPr>
            <p:nvPr/>
          </p:nvSpPr>
          <p:spPr bwMode="auto">
            <a:xfrm>
              <a:off x="1738" y="1010"/>
              <a:ext cx="101" cy="38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56" name="Oval 164"/>
            <p:cNvSpPr>
              <a:spLocks noChangeArrowheads="1"/>
            </p:cNvSpPr>
            <p:nvPr/>
          </p:nvSpPr>
          <p:spPr bwMode="auto">
            <a:xfrm>
              <a:off x="2115" y="1003"/>
              <a:ext cx="100" cy="39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57" name="Oval 165"/>
            <p:cNvSpPr>
              <a:spLocks noChangeArrowheads="1"/>
            </p:cNvSpPr>
            <p:nvPr/>
          </p:nvSpPr>
          <p:spPr bwMode="auto">
            <a:xfrm>
              <a:off x="2319" y="943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58" name="Oval 166"/>
            <p:cNvSpPr>
              <a:spLocks noChangeArrowheads="1"/>
            </p:cNvSpPr>
            <p:nvPr/>
          </p:nvSpPr>
          <p:spPr bwMode="auto">
            <a:xfrm>
              <a:off x="2600" y="997"/>
              <a:ext cx="101" cy="39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59" name="Oval 167"/>
            <p:cNvSpPr>
              <a:spLocks noChangeArrowheads="1"/>
            </p:cNvSpPr>
            <p:nvPr/>
          </p:nvSpPr>
          <p:spPr bwMode="auto">
            <a:xfrm>
              <a:off x="1666" y="1422"/>
              <a:ext cx="106" cy="51"/>
            </a:xfrm>
            <a:prstGeom prst="ellipse">
              <a:avLst/>
            </a:prstGeom>
            <a:gradFill rotWithShape="0">
              <a:gsLst>
                <a:gs pos="0">
                  <a:srgbClr val="565681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60" name="Oval 168"/>
            <p:cNvSpPr>
              <a:spLocks noChangeArrowheads="1"/>
            </p:cNvSpPr>
            <p:nvPr/>
          </p:nvSpPr>
          <p:spPr bwMode="auto">
            <a:xfrm>
              <a:off x="2556" y="1518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505078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61" name="Oval 169"/>
            <p:cNvSpPr>
              <a:spLocks noChangeArrowheads="1"/>
            </p:cNvSpPr>
            <p:nvPr/>
          </p:nvSpPr>
          <p:spPr bwMode="auto">
            <a:xfrm>
              <a:off x="3618" y="1289"/>
              <a:ext cx="112" cy="51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62" name="Oval 170"/>
            <p:cNvSpPr>
              <a:spLocks noChangeArrowheads="1"/>
            </p:cNvSpPr>
            <p:nvPr/>
          </p:nvSpPr>
          <p:spPr bwMode="auto">
            <a:xfrm>
              <a:off x="3790" y="1214"/>
              <a:ext cx="111" cy="51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63" name="Oval 171"/>
            <p:cNvSpPr>
              <a:spLocks noChangeArrowheads="1"/>
            </p:cNvSpPr>
            <p:nvPr/>
          </p:nvSpPr>
          <p:spPr bwMode="auto">
            <a:xfrm>
              <a:off x="2133" y="910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64" name="Oval 172"/>
            <p:cNvSpPr>
              <a:spLocks noChangeArrowheads="1"/>
            </p:cNvSpPr>
            <p:nvPr/>
          </p:nvSpPr>
          <p:spPr bwMode="auto">
            <a:xfrm>
              <a:off x="1263" y="910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65" name="Oval 173"/>
            <p:cNvSpPr>
              <a:spLocks noChangeArrowheads="1"/>
            </p:cNvSpPr>
            <p:nvPr/>
          </p:nvSpPr>
          <p:spPr bwMode="auto">
            <a:xfrm>
              <a:off x="1470" y="871"/>
              <a:ext cx="79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66" name="Oval 174"/>
            <p:cNvSpPr>
              <a:spLocks noChangeArrowheads="1"/>
            </p:cNvSpPr>
            <p:nvPr/>
          </p:nvSpPr>
          <p:spPr bwMode="auto">
            <a:xfrm>
              <a:off x="1649" y="826"/>
              <a:ext cx="83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67" name="Oval 175"/>
            <p:cNvSpPr>
              <a:spLocks noChangeArrowheads="1"/>
            </p:cNvSpPr>
            <p:nvPr/>
          </p:nvSpPr>
          <p:spPr bwMode="auto">
            <a:xfrm>
              <a:off x="1917" y="871"/>
              <a:ext cx="84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68" name="Oval 176"/>
            <p:cNvSpPr>
              <a:spLocks noChangeArrowheads="1"/>
            </p:cNvSpPr>
            <p:nvPr/>
          </p:nvSpPr>
          <p:spPr bwMode="auto">
            <a:xfrm>
              <a:off x="1719" y="925"/>
              <a:ext cx="83" cy="3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69" name="Oval 177"/>
            <p:cNvSpPr>
              <a:spLocks noChangeArrowheads="1"/>
            </p:cNvSpPr>
            <p:nvPr/>
          </p:nvSpPr>
          <p:spPr bwMode="auto">
            <a:xfrm>
              <a:off x="1912" y="959"/>
              <a:ext cx="95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70" name="Oval 178"/>
            <p:cNvSpPr>
              <a:spLocks noChangeArrowheads="1"/>
            </p:cNvSpPr>
            <p:nvPr/>
          </p:nvSpPr>
          <p:spPr bwMode="auto">
            <a:xfrm>
              <a:off x="1540" y="964"/>
              <a:ext cx="89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71" name="Oval 179"/>
            <p:cNvSpPr>
              <a:spLocks noChangeArrowheads="1"/>
            </p:cNvSpPr>
            <p:nvPr/>
          </p:nvSpPr>
          <p:spPr bwMode="auto">
            <a:xfrm>
              <a:off x="1075" y="955"/>
              <a:ext cx="101" cy="45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72" name="Oval 180"/>
            <p:cNvSpPr>
              <a:spLocks noChangeArrowheads="1"/>
            </p:cNvSpPr>
            <p:nvPr/>
          </p:nvSpPr>
          <p:spPr bwMode="auto">
            <a:xfrm>
              <a:off x="1982" y="4029"/>
              <a:ext cx="195" cy="105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73" name="Oval 181"/>
            <p:cNvSpPr>
              <a:spLocks noChangeArrowheads="1"/>
            </p:cNvSpPr>
            <p:nvPr/>
          </p:nvSpPr>
          <p:spPr bwMode="auto">
            <a:xfrm>
              <a:off x="2459" y="3673"/>
              <a:ext cx="196" cy="112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74" name="Oval 182"/>
            <p:cNvSpPr>
              <a:spLocks noChangeArrowheads="1"/>
            </p:cNvSpPr>
            <p:nvPr/>
          </p:nvSpPr>
          <p:spPr bwMode="auto">
            <a:xfrm>
              <a:off x="3237" y="3123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75" name="Oval 183"/>
            <p:cNvSpPr>
              <a:spLocks noChangeArrowheads="1"/>
            </p:cNvSpPr>
            <p:nvPr/>
          </p:nvSpPr>
          <p:spPr bwMode="auto">
            <a:xfrm>
              <a:off x="3549" y="2882"/>
              <a:ext cx="157" cy="89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76" name="Oval 184"/>
            <p:cNvSpPr>
              <a:spLocks noChangeArrowheads="1"/>
            </p:cNvSpPr>
            <p:nvPr/>
          </p:nvSpPr>
          <p:spPr bwMode="auto">
            <a:xfrm>
              <a:off x="2891" y="3379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77" name="Oval 185"/>
            <p:cNvSpPr>
              <a:spLocks noChangeArrowheads="1"/>
            </p:cNvSpPr>
            <p:nvPr/>
          </p:nvSpPr>
          <p:spPr bwMode="auto">
            <a:xfrm>
              <a:off x="3868" y="2659"/>
              <a:ext cx="151" cy="84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78" name="Oval 186"/>
            <p:cNvSpPr>
              <a:spLocks noChangeArrowheads="1"/>
            </p:cNvSpPr>
            <p:nvPr/>
          </p:nvSpPr>
          <p:spPr bwMode="auto">
            <a:xfrm>
              <a:off x="4089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79" name="Oval 187"/>
            <p:cNvSpPr>
              <a:spLocks noChangeArrowheads="1"/>
            </p:cNvSpPr>
            <p:nvPr/>
          </p:nvSpPr>
          <p:spPr bwMode="auto">
            <a:xfrm>
              <a:off x="4326" y="2316"/>
              <a:ext cx="134" cy="72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80" name="Oval 188"/>
            <p:cNvSpPr>
              <a:spLocks noChangeArrowheads="1"/>
            </p:cNvSpPr>
            <p:nvPr/>
          </p:nvSpPr>
          <p:spPr bwMode="auto">
            <a:xfrm>
              <a:off x="4711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31314A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81" name="Oval 189"/>
            <p:cNvSpPr>
              <a:spLocks noChangeArrowheads="1"/>
            </p:cNvSpPr>
            <p:nvPr/>
          </p:nvSpPr>
          <p:spPr bwMode="auto">
            <a:xfrm>
              <a:off x="4532" y="2164"/>
              <a:ext cx="139" cy="61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82" name="Oval 190"/>
            <p:cNvSpPr>
              <a:spLocks noChangeArrowheads="1"/>
            </p:cNvSpPr>
            <p:nvPr/>
          </p:nvSpPr>
          <p:spPr bwMode="auto">
            <a:xfrm>
              <a:off x="4862" y="1922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83" name="Oval 191"/>
            <p:cNvSpPr>
              <a:spLocks noChangeArrowheads="1"/>
            </p:cNvSpPr>
            <p:nvPr/>
          </p:nvSpPr>
          <p:spPr bwMode="auto">
            <a:xfrm>
              <a:off x="5008" y="1809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34344E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84" name="Oval 192"/>
            <p:cNvSpPr>
              <a:spLocks noChangeArrowheads="1"/>
            </p:cNvSpPr>
            <p:nvPr/>
          </p:nvSpPr>
          <p:spPr bwMode="auto">
            <a:xfrm>
              <a:off x="5160" y="1704"/>
              <a:ext cx="123" cy="50"/>
            </a:xfrm>
            <a:prstGeom prst="ellipse">
              <a:avLst/>
            </a:prstGeom>
            <a:gradFill rotWithShape="0">
              <a:gsLst>
                <a:gs pos="0">
                  <a:srgbClr val="4A4A6F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85" name="Oval 193"/>
            <p:cNvSpPr>
              <a:spLocks noChangeArrowheads="1"/>
            </p:cNvSpPr>
            <p:nvPr/>
          </p:nvSpPr>
          <p:spPr bwMode="auto">
            <a:xfrm>
              <a:off x="5276" y="1616"/>
              <a:ext cx="124" cy="51"/>
            </a:xfrm>
            <a:prstGeom prst="ellipse">
              <a:avLst/>
            </a:prstGeom>
            <a:gradFill rotWithShape="0">
              <a:gsLst>
                <a:gs pos="0">
                  <a:srgbClr val="4A4A6F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86" name="Oval 194"/>
            <p:cNvSpPr>
              <a:spLocks noChangeArrowheads="1"/>
            </p:cNvSpPr>
            <p:nvPr/>
          </p:nvSpPr>
          <p:spPr bwMode="auto">
            <a:xfrm>
              <a:off x="5397" y="1523"/>
              <a:ext cx="123" cy="51"/>
            </a:xfrm>
            <a:prstGeom prst="ellipse">
              <a:avLst/>
            </a:prstGeom>
            <a:gradFill rotWithShape="0">
              <a:gsLst>
                <a:gs pos="0">
                  <a:srgbClr val="4A4A6F"/>
                </a:gs>
                <a:gs pos="100000">
                  <a:srgbClr val="5B5B8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87" name="Oval 195"/>
            <p:cNvSpPr>
              <a:spLocks noChangeArrowheads="1"/>
            </p:cNvSpPr>
            <p:nvPr/>
          </p:nvSpPr>
          <p:spPr bwMode="auto">
            <a:xfrm>
              <a:off x="3254" y="4073"/>
              <a:ext cx="196" cy="106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88" name="Oval 196"/>
            <p:cNvSpPr>
              <a:spLocks noChangeArrowheads="1"/>
            </p:cNvSpPr>
            <p:nvPr/>
          </p:nvSpPr>
          <p:spPr bwMode="auto">
            <a:xfrm>
              <a:off x="3650" y="3695"/>
              <a:ext cx="196" cy="111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89" name="Oval 197"/>
            <p:cNvSpPr>
              <a:spLocks noChangeArrowheads="1"/>
            </p:cNvSpPr>
            <p:nvPr/>
          </p:nvSpPr>
          <p:spPr bwMode="auto">
            <a:xfrm>
              <a:off x="4772" y="3707"/>
              <a:ext cx="201" cy="106"/>
            </a:xfrm>
            <a:prstGeom prst="ellipse">
              <a:avLst/>
            </a:prstGeom>
            <a:gradFill rotWithShape="0">
              <a:gsLst>
                <a:gs pos="0">
                  <a:srgbClr val="27273B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0" name="Oval 198"/>
            <p:cNvSpPr>
              <a:spLocks noChangeArrowheads="1"/>
            </p:cNvSpPr>
            <p:nvPr/>
          </p:nvSpPr>
          <p:spPr bwMode="auto">
            <a:xfrm>
              <a:off x="4490" y="4051"/>
              <a:ext cx="196" cy="105"/>
            </a:xfrm>
            <a:prstGeom prst="ellipse">
              <a:avLst/>
            </a:prstGeom>
            <a:gradFill rotWithShape="0">
              <a:gsLst>
                <a:gs pos="0">
                  <a:srgbClr val="27273B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1" name="Oval 199"/>
            <p:cNvSpPr>
              <a:spLocks noChangeArrowheads="1"/>
            </p:cNvSpPr>
            <p:nvPr/>
          </p:nvSpPr>
          <p:spPr bwMode="auto">
            <a:xfrm>
              <a:off x="3988" y="3398"/>
              <a:ext cx="168" cy="96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2" name="Oval 200"/>
            <p:cNvSpPr>
              <a:spLocks noChangeArrowheads="1"/>
            </p:cNvSpPr>
            <p:nvPr/>
          </p:nvSpPr>
          <p:spPr bwMode="auto">
            <a:xfrm>
              <a:off x="4262" y="3143"/>
              <a:ext cx="167" cy="95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3" name="Oval 201"/>
            <p:cNvSpPr>
              <a:spLocks noChangeArrowheads="1"/>
            </p:cNvSpPr>
            <p:nvPr/>
          </p:nvSpPr>
          <p:spPr bwMode="auto">
            <a:xfrm>
              <a:off x="5043" y="3420"/>
              <a:ext cx="167" cy="95"/>
            </a:xfrm>
            <a:prstGeom prst="ellipse">
              <a:avLst/>
            </a:prstGeom>
            <a:gradFill rotWithShape="0">
              <a:gsLst>
                <a:gs pos="0">
                  <a:srgbClr val="27273B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4" name="Oval 202"/>
            <p:cNvSpPr>
              <a:spLocks noChangeArrowheads="1"/>
            </p:cNvSpPr>
            <p:nvPr/>
          </p:nvSpPr>
          <p:spPr bwMode="auto">
            <a:xfrm>
              <a:off x="4552" y="2875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5" name="Oval 203"/>
            <p:cNvSpPr>
              <a:spLocks noChangeArrowheads="1"/>
            </p:cNvSpPr>
            <p:nvPr/>
          </p:nvSpPr>
          <p:spPr bwMode="auto">
            <a:xfrm>
              <a:off x="5292" y="3118"/>
              <a:ext cx="168" cy="95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6" name="Oval 204"/>
            <p:cNvSpPr>
              <a:spLocks noChangeArrowheads="1"/>
            </p:cNvSpPr>
            <p:nvPr/>
          </p:nvSpPr>
          <p:spPr bwMode="auto">
            <a:xfrm>
              <a:off x="5496" y="2881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27273B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7" name="Oval 205"/>
            <p:cNvSpPr>
              <a:spLocks noChangeArrowheads="1"/>
            </p:cNvSpPr>
            <p:nvPr/>
          </p:nvSpPr>
          <p:spPr bwMode="auto">
            <a:xfrm>
              <a:off x="4771" y="2675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8" name="Oval 206"/>
            <p:cNvSpPr>
              <a:spLocks noChangeArrowheads="1"/>
            </p:cNvSpPr>
            <p:nvPr/>
          </p:nvSpPr>
          <p:spPr bwMode="auto">
            <a:xfrm>
              <a:off x="4965" y="2490"/>
              <a:ext cx="156" cy="84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9" name="Oval 207"/>
            <p:cNvSpPr>
              <a:spLocks noChangeArrowheads="1"/>
            </p:cNvSpPr>
            <p:nvPr/>
          </p:nvSpPr>
          <p:spPr bwMode="auto">
            <a:xfrm>
              <a:off x="5443" y="2054"/>
              <a:ext cx="134" cy="73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00" name="Oval 208"/>
            <p:cNvSpPr>
              <a:spLocks noChangeArrowheads="1"/>
            </p:cNvSpPr>
            <p:nvPr/>
          </p:nvSpPr>
          <p:spPr bwMode="auto">
            <a:xfrm>
              <a:off x="5160" y="2316"/>
              <a:ext cx="140" cy="73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01" name="Oval 209"/>
            <p:cNvSpPr>
              <a:spLocks noChangeArrowheads="1"/>
            </p:cNvSpPr>
            <p:nvPr/>
          </p:nvSpPr>
          <p:spPr bwMode="auto">
            <a:xfrm>
              <a:off x="5317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02" name="Oval 210"/>
            <p:cNvSpPr>
              <a:spLocks noChangeArrowheads="1"/>
            </p:cNvSpPr>
            <p:nvPr/>
          </p:nvSpPr>
          <p:spPr bwMode="auto">
            <a:xfrm>
              <a:off x="5580" y="1935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3A3A57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03" name="Oval 211"/>
            <p:cNvSpPr>
              <a:spLocks noChangeArrowheads="1"/>
            </p:cNvSpPr>
            <p:nvPr/>
          </p:nvSpPr>
          <p:spPr bwMode="auto">
            <a:xfrm>
              <a:off x="5688" y="1813"/>
              <a:ext cx="128" cy="61"/>
            </a:xfrm>
            <a:prstGeom prst="ellipse">
              <a:avLst/>
            </a:prstGeom>
            <a:gradFill rotWithShape="0">
              <a:gsLst>
                <a:gs pos="0">
                  <a:srgbClr val="3A3A57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04" name="Oval 212"/>
            <p:cNvSpPr>
              <a:spLocks noChangeArrowheads="1"/>
            </p:cNvSpPr>
            <p:nvPr/>
          </p:nvSpPr>
          <p:spPr bwMode="auto">
            <a:xfrm>
              <a:off x="5662" y="2682"/>
              <a:ext cx="156" cy="83"/>
            </a:xfrm>
            <a:prstGeom prst="ellipse">
              <a:avLst/>
            </a:prstGeom>
            <a:gradFill rotWithShape="0">
              <a:gsLst>
                <a:gs pos="0">
                  <a:srgbClr val="37375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05" name="Oval 213"/>
            <p:cNvSpPr>
              <a:spLocks noChangeArrowheads="1"/>
            </p:cNvSpPr>
            <p:nvPr/>
          </p:nvSpPr>
          <p:spPr bwMode="auto">
            <a:xfrm>
              <a:off x="-66" y="2867"/>
              <a:ext cx="150" cy="89"/>
            </a:xfrm>
            <a:prstGeom prst="ellipse">
              <a:avLst/>
            </a:prstGeom>
            <a:gradFill rotWithShape="0">
              <a:gsLst>
                <a:gs pos="0">
                  <a:srgbClr val="46466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06" name="Oval 214"/>
            <p:cNvSpPr>
              <a:spLocks noChangeArrowheads="1"/>
            </p:cNvSpPr>
            <p:nvPr/>
          </p:nvSpPr>
          <p:spPr bwMode="auto">
            <a:xfrm>
              <a:off x="1" y="2479"/>
              <a:ext cx="156" cy="89"/>
            </a:xfrm>
            <a:prstGeom prst="ellipse">
              <a:avLst/>
            </a:prstGeom>
            <a:gradFill rotWithShape="0">
              <a:gsLst>
                <a:gs pos="0">
                  <a:srgbClr val="4C4C73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07" name="Oval 215"/>
            <p:cNvSpPr>
              <a:spLocks noChangeArrowheads="1"/>
            </p:cNvSpPr>
            <p:nvPr/>
          </p:nvSpPr>
          <p:spPr bwMode="auto">
            <a:xfrm>
              <a:off x="-10" y="1438"/>
              <a:ext cx="106" cy="44"/>
            </a:xfrm>
            <a:prstGeom prst="ellipse">
              <a:avLst/>
            </a:prstGeom>
            <a:gradFill rotWithShape="0">
              <a:gsLst>
                <a:gs pos="0">
                  <a:srgbClr val="5C5C8A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08" name="Oval 216"/>
            <p:cNvSpPr>
              <a:spLocks noChangeArrowheads="1"/>
            </p:cNvSpPr>
            <p:nvPr/>
          </p:nvSpPr>
          <p:spPr bwMode="auto">
            <a:xfrm>
              <a:off x="5623" y="4012"/>
              <a:ext cx="201" cy="106"/>
            </a:xfrm>
            <a:prstGeom prst="ellipse">
              <a:avLst/>
            </a:prstGeom>
            <a:gradFill rotWithShape="0">
              <a:gsLst>
                <a:gs pos="0">
                  <a:srgbClr val="27273B"/>
                </a:gs>
                <a:gs pos="100000">
                  <a:srgbClr val="666699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09" name="Rectangle 21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844675"/>
            <a:ext cx="7770813" cy="173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1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8410" name="Rectangle 218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3638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8411" name="Rectangle 219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8412" name="Rectangle 220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3638"/>
            <a:ext cx="21320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  <a:cs typeface="Arial Unicode MS" charset="0"/>
              </a:defRPr>
            </a:lvl1pPr>
          </a:lstStyle>
          <a:p>
            <a:fld id="{C418881A-CB49-4659-8C1D-8B3A03CE55F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FDEF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9988"/>
            <a:ext cx="2132013" cy="474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AE39FC47-FF70-4475-B5E1-98D05DB7B525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9219" name="Group 3"/>
          <p:cNvGrpSpPr>
            <a:grpSpLocks/>
          </p:cNvGrpSpPr>
          <p:nvPr/>
        </p:nvGrpSpPr>
        <p:grpSpPr bwMode="auto">
          <a:xfrm>
            <a:off x="0" y="0"/>
            <a:ext cx="9139238" cy="6848475"/>
            <a:chOff x="0" y="0"/>
            <a:chExt cx="5757" cy="4314"/>
          </a:xfrm>
        </p:grpSpPr>
        <p:grpSp>
          <p:nvGrpSpPr>
            <p:cNvPr id="9220" name="Group 4"/>
            <p:cNvGrpSpPr>
              <a:grpSpLocks/>
            </p:cNvGrpSpPr>
            <p:nvPr/>
          </p:nvGrpSpPr>
          <p:grpSpPr bwMode="auto">
            <a:xfrm>
              <a:off x="1728" y="2230"/>
              <a:ext cx="4026" cy="2084"/>
              <a:chOff x="1728" y="2230"/>
              <a:chExt cx="4026" cy="2084"/>
            </a:xfrm>
          </p:grpSpPr>
          <p:sp>
            <p:nvSpPr>
              <p:cNvPr id="9221" name="Freeform 5"/>
              <p:cNvSpPr>
                <a:spLocks noChangeArrowheads="1"/>
              </p:cNvSpPr>
              <p:nvPr/>
            </p:nvSpPr>
            <p:spPr bwMode="auto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E8A"/>
                  </a:gs>
                  <a:gs pos="100000">
                    <a:srgbClr val="003399"/>
                  </a:gs>
                </a:gsLst>
                <a:lin ang="108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22" name="Freeform 6"/>
              <p:cNvSpPr>
                <a:spLocks noChangeArrowheads="1"/>
              </p:cNvSpPr>
              <p:nvPr/>
            </p:nvSpPr>
            <p:spPr bwMode="auto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E8A"/>
                  </a:gs>
                  <a:gs pos="100000">
                    <a:srgbClr val="003399"/>
                  </a:gs>
                </a:gsLst>
                <a:lin ang="135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23" name="Freeform 7"/>
              <p:cNvSpPr>
                <a:spLocks noChangeArrowheads="1"/>
              </p:cNvSpPr>
              <p:nvPr/>
            </p:nvSpPr>
            <p:spPr bwMode="auto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97C"/>
                  </a:gs>
                  <a:gs pos="100000">
                    <a:srgbClr val="00339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24" name="Freeform 8"/>
              <p:cNvSpPr>
                <a:spLocks noChangeArrowheads="1"/>
              </p:cNvSpPr>
              <p:nvPr/>
            </p:nvSpPr>
            <p:spPr bwMode="auto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25" name="Freeform 9"/>
              <p:cNvSpPr>
                <a:spLocks noChangeArrowheads="1"/>
              </p:cNvSpPr>
              <p:nvPr/>
            </p:nvSpPr>
            <p:spPr bwMode="auto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99"/>
                  </a:gs>
                  <a:gs pos="100000">
                    <a:srgbClr val="002C85"/>
                  </a:gs>
                </a:gsLst>
                <a:lin ang="135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26" name="Freeform 10"/>
            <p:cNvSpPr>
              <a:spLocks noChangeArrowheads="1"/>
            </p:cNvSpPr>
            <p:nvPr/>
          </p:nvSpPr>
          <p:spPr bwMode="auto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2B81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7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0514"/>
                </a:gs>
                <a:gs pos="100000">
                  <a:srgbClr val="00339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28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9229" name="Rectangle 13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9230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E5E5FF"/>
          </a:solidFill>
          <a:effectLst>
            <a:outerShdw blurRad="38100" dist="38100" dir="2700000" algn="tl">
              <a:srgbClr val="000000"/>
            </a:outerShdw>
          </a:effectLst>
          <a:latin typeface="Garamond" pitchFamily="16" charset="0"/>
          <a:cs typeface="Arial" charset="0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E%D1%80%D0%BE%D0%BD%D0%BD%D1%8B%D0%B9_%D1%80%D0%B0%D0%B7%D1%80%D1%8F%D0%B4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4%D1%83%D0%B3%D0%BE%D0%B2%D0%BE%D0%B9_%D1%80%D0%B0%D0%B7%D1%80%D1%8F%D0%B4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D%D0%B0%D1%82%D1%80%D0%B8%D0%B9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0.xml"/><Relationship Id="rId5" Type="http://schemas.openxmlformats.org/officeDocument/2006/relationships/image" Target="../media/image9.jpeg"/><Relationship Id="rId4" Type="http://schemas.openxmlformats.org/officeDocument/2006/relationships/hyperlink" Target="http://ru.wikipedia.org/wiki/%D0%91%D1%80%D0%BE%D0%BC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5%D1%80%D0%B1%D1%81%D0%BA%D0%B8%D0%B9_%D0%B4%D0%B8%D0%BD%D0%B0%D1%80" TargetMode="External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0.xml"/><Relationship Id="rId6" Type="http://schemas.openxmlformats.org/officeDocument/2006/relationships/hyperlink" Target="http://ru.wikipedia.org/wiki/1993" TargetMode="External"/><Relationship Id="rId5" Type="http://schemas.openxmlformats.org/officeDocument/2006/relationships/hyperlink" Target="http://ru.wikipedia.org/wiki/1992" TargetMode="External"/><Relationship Id="rId4" Type="http://schemas.openxmlformats.org/officeDocument/2006/relationships/hyperlink" Target="http://ru.wikipedia.org/wiki/%D0%A0%D0%B5%D0%B2%D0%B5%D1%80%D1%81_(%D0%BD%D1%83%D0%BC%D0%B8%D0%B7%D0%BC%D0%B0%D1%82%D0%B8%D0%BA%D0%B0)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B%D1%8E%D1%81%D1%82%D1%80%D0%B0_%D0%A7%D0%B8%D0%B6%D0%B5%D0%B2%D1%81%D0%BA%D0%BE%D0%B3%D0%BE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5.xml"/><Relationship Id="rId4" Type="http://schemas.openxmlformats.org/officeDocument/2006/relationships/hyperlink" Target="http://ru.wikipedia.org/wiki/%D0%93%D0%B5%D0%BD%D0%B5%D1%80%D0%B0%D1%82%D0%BE%D1%80_%D0%9A%D0%BE%D0%BA%D1%80%D0%BE%D1%84%D1%82%D0%B0_%E2%80%94_%D0%A3%D0%BE%D0%BB%D1%82%D0%BE%D0%BD%D0%B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BD%D0%B3%D0%BB%D0%B8%D0%B9%D1%81%D0%BA%D0%B8%D0%B9_%D1%8F%D0%B7%D1%8B%D0%B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D%D0%BB%D0%B5%D0%BA%D1%82%D1%80%D0%B8%D1%87%D0%B5%D1%81%D0%BA%D0%BE%D0%B5_%D0%BD%D0%B0%D0%BF%D1%80%D1%8F%D0%B6%D0%B5%D0%BD%D0%B8%D0%B5" TargetMode="External"/><Relationship Id="rId5" Type="http://schemas.openxmlformats.org/officeDocument/2006/relationships/hyperlink" Target="http://ru.wikipedia.org/wiki/%D0%A0%D0%B5%D0%B7%D0%BE%D0%BD%D0%B0%D0%BD%D1%81%D0%BD%D1%8B%D0%B9_%D1%82%D1%80%D0%B0%D0%BD%D1%81%D1%84%D0%BE%D1%80%D0%BC%D0%B0%D1%82%D0%BE%D1%80" TargetMode="External"/><Relationship Id="rId4" Type="http://schemas.openxmlformats.org/officeDocument/2006/relationships/hyperlink" Target="http://ru.wikipedia.org/wiki/%D0%A2%D0%B5%D1%81%D0%BB%D0%B0,_%D0%9D%D0%B8%D0%BA%D0%BE%D0%BB%D0%B0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http://ru.wikipedia.org/wiki/%D0%9A%D0%B0%D1%82%D1%83%D1%88%D0%BA%D0%B0" TargetMode="External"/><Relationship Id="rId7" Type="http://schemas.openxmlformats.org/officeDocument/2006/relationships/hyperlink" Target="http://ru.wikipedia.org/wiki/%D0%9A%D0%BE%D0%BB%D0%B5%D0%B1%D0%B0%D1%82%D0%B5%D0%BB%D1%8C%D0%BD%D1%8B%D0%B9_%D0%BA%D0%BE%D0%BD%D1%82%D1%83%D1%8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7.xml"/><Relationship Id="rId6" Type="http://schemas.openxmlformats.org/officeDocument/2006/relationships/hyperlink" Target="http://ru.wikipedia.org/wiki/%D0%A2%D1%80%D0%B0%D0%BD%D1%81%D1%84%D0%BE%D1%80%D0%BC%D0%B0%D1%82%D0%BE%D1%80" TargetMode="External"/><Relationship Id="rId5" Type="http://schemas.openxmlformats.org/officeDocument/2006/relationships/hyperlink" Target="http://ru.wikipedia.org/wiki/%D0%A2%D0%BE%D1%80%D0%BE%D0%B8%D0%B4" TargetMode="External"/><Relationship Id="rId4" Type="http://schemas.openxmlformats.org/officeDocument/2006/relationships/hyperlink" Target="http://ru.wikipedia.org/wiki/%D0%9A%D0%BE%D0%BD%D0%B4%D0%B5%D0%BD%D1%81%D0%B0%D1%82%D0%BE%D1%8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1%81%D0%BA%D1%80%D0%BE%D0%B2%D0%BE%D0%B9_%D1%80%D0%B0%D0%B7%D1%80%D1%8F%D0%B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E%D0%BD%D0%B4%D0%B5%D0%BD%D1%81%D0%B0%D1%82%D0%BE%D1%80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3.jpeg"/><Relationship Id="rId4" Type="http://schemas.openxmlformats.org/officeDocument/2006/relationships/hyperlink" Target="http://ru.wikipedia.org/wiki/%D0%AD%D0%BB%D0%B5%D0%BA%D1%82%D1%80%D0%B8%D1%87%D0%B5%D1%81%D0%BA%D0%B8%D0%B9_%D0%BF%D1%80%D0%BE%D0%B1%D0%BE%D0%B9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0%D0%B0%D0%B4%D0%B8%D0%BE%D1%83%D0%BF%D1%80%D0%B0%D0%B2%D0%BB%D0%B5%D0%BD%D0%B8%D0%B5" TargetMode="External"/><Relationship Id="rId7" Type="http://schemas.openxmlformats.org/officeDocument/2006/relationships/hyperlink" Target="http://ru.wikipedia.org/wiki/%D0%9C%D0%B5%D0%B4%D0%B8%D1%86%D0%B8%D0%BD%D0%B0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9.xml"/><Relationship Id="rId6" Type="http://schemas.openxmlformats.org/officeDocument/2006/relationships/hyperlink" Target="http://ru.wikipedia.org/wiki/XX_%D0%B2%D0%B5%D0%BA" TargetMode="External"/><Relationship Id="rId5" Type="http://schemas.openxmlformats.org/officeDocument/2006/relationships/hyperlink" Target="http://ru.wikipedia.org/wiki/%D0%91%D0%B5%D1%81%D0%BF%D1%80%D0%BE%D0%B2%D0%BE%D0%B4%D0%BD%D0%B0%D1%8F_%D0%BF%D0%B5%D1%80%D0%B5%D0%B4%D0%B0%D1%87%D0%B0_%D1%8D%D0%BB%D0%B5%D0%BA%D1%82%D1%80%D0%B8%D1%87%D0%B5%D1%81%D1%82%D0%B2%D0%B0" TargetMode="External"/><Relationship Id="rId4" Type="http://schemas.openxmlformats.org/officeDocument/2006/relationships/hyperlink" Target="http://ru.wikipedia.org/wiki/%D0%A0%D0%B0%D0%B4%D0%B8%D0%B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8.xml"/><Relationship Id="rId4" Type="http://schemas.openxmlformats.org/officeDocument/2006/relationships/hyperlink" Target="http://ru.wikipedia.org/wiki/%D0%93%D0%B0%D0%B7%D0%BE%D0%B2%D1%8B%D0%B9_%D1%80%D0%B0%D0%B7%D1%80%D1%8F%D0%B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1%82%D1%80%D0%B8%D0%BC%D0%B5%D1%80%D0%BD%D0%B0%D1%8F_%D1%82%D0%B5%D0%BE%D1%80%D0%B8%D1%8F_%D1%8D%D0%BB%D0%B5%D0%BA%D1%82%D1%80%D0%B8%D1%87%D0%B5%D1%81%D0%BA%D0%BE%D0%B3%D0%BE_%D0%BF%D1%80%D0%BE%D0%B1%D0%BE%D1%8F_%D0%B3%D0%B0%D0%B7%D0%BE%D0%B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5.jpeg"/><Relationship Id="rId4" Type="http://schemas.openxmlformats.org/officeDocument/2006/relationships/hyperlink" Target="http://ru.wikipedia.org/wiki/%D0%90%D0%BD%D0%B3%D0%BB%D0%B8%D0%B9%D1%81%D0%BA%D0%B8%D0%B9_%D1%8F%D0%B7%D1%8B%D0%BA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BD%D0%B3%D0%BB%D0%B8%D0%B9%D1%81%D0%BA%D0%B8%D0%B9_%D1%8F%D0%B7%D1%8B%D0%BA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0.xml"/><Relationship Id="rId5" Type="http://schemas.openxmlformats.org/officeDocument/2006/relationships/image" Target="../media/image6.jpeg"/><Relationship Id="rId4" Type="http://schemas.openxmlformats.org/officeDocument/2006/relationships/hyperlink" Target="http://ru.wikipedia.org/wiki/%D0%98%D1%81%D0%BA%D1%80%D0%BE%D0%B2%D0%BE%D0%B9_%D1%80%D0%B0%D0%B7%D1%80%D1%8F%D0%B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981075"/>
            <a:ext cx="7772400" cy="1470025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800" dirty="0"/>
              <a:t>Трансформатор </a:t>
            </a:r>
            <a:r>
              <a:rPr lang="ru-RU" sz="4800" dirty="0" smtClean="0"/>
              <a:t>Тесл</a:t>
            </a:r>
            <a:r>
              <a:rPr lang="ru-RU" sz="4800" dirty="0"/>
              <a:t>а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2246313"/>
          </a:xfrm>
          <a:ln/>
        </p:spPr>
        <p:txBody>
          <a:bodyPr lIns="90000" tIns="46800" rIns="90000" bIns="46800"/>
          <a:lstStyle/>
          <a:p>
            <a:pPr marL="0" indent="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/>
              <a:t>Презентация по физике ученика 9 «А» класса </a:t>
            </a:r>
          </a:p>
          <a:p>
            <a:pPr marL="0" indent="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/>
              <a:t>МОУ «Усвятская СОШ»</a:t>
            </a:r>
          </a:p>
          <a:p>
            <a:pPr marL="0" indent="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/>
              <a:t>Гостищева Павла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0" y="0"/>
            <a:ext cx="8748713" cy="1989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608013" indent="-608013">
              <a:lnSpc>
                <a:spcPct val="80000"/>
              </a:lnSpc>
              <a:spcBef>
                <a:spcPts val="700"/>
              </a:spcBef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6" charset="0"/>
              </a:rPr>
              <a:t>3. </a:t>
            </a:r>
            <a:r>
              <a:rPr lang="ru-RU" sz="280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6" charset="0"/>
                <a:hlinkClick r:id="rId3"/>
              </a:rPr>
              <a:t>Коронный разряд</a:t>
            </a:r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6" charset="0"/>
              </a:rPr>
              <a:t> — свечение ионов воздуха в электрическом поле высокого напряжения. Создаёт красивое голубоватое свечение вокруг ВВ-частей конструкции с сильной кривизной поверхности.</a:t>
            </a:r>
          </a:p>
          <a:p>
            <a:pPr marL="608013" indent="-608013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 charset="2"/>
              <a:buChar char="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 sz="28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6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2976" y="1785926"/>
            <a:ext cx="7451725" cy="4860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395288" y="0"/>
            <a:ext cx="8229600" cy="2420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608013" indent="-608013">
              <a:lnSpc>
                <a:spcPct val="80000"/>
              </a:lnSpc>
              <a:spcBef>
                <a:spcPts val="450"/>
              </a:spcBef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r>
              <a:rPr lang="ru-RU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2" charset="0"/>
              </a:rPr>
              <a:t>4. </a:t>
            </a:r>
            <a:r>
              <a:rPr lang="ru-RU">
                <a:solidFill>
                  <a:srgbClr val="EBF25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2" charset="0"/>
                <a:hlinkClick r:id="rId3"/>
              </a:rPr>
              <a:t>Дуговой разряд</a:t>
            </a:r>
            <a:r>
              <a:rPr lang="ru-RU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2" charset="0"/>
              </a:rPr>
              <a:t> — образуется во многих случаях. Например, при достаточной мощности трансформатора, если к его терминалу близко поднести заземлённый предмет, между ним и терминалом может загореться дуга (иногда нужно непосредственно прикоснуться предметом к терминалу и потом растянуть дугу, отводя предмет на большее расстояние). Особенно это свойственно ламповым катушкам Тесла. Если катушка недостаточно мощна и надёжна, то спровоцированный дуговой разряд может повредить её компоненты.</a:t>
            </a:r>
          </a:p>
          <a:p>
            <a:pPr marL="608013" indent="-608013">
              <a:lnSpc>
                <a:spcPct val="80000"/>
              </a:lnSpc>
              <a:spcBef>
                <a:spcPts val="450"/>
              </a:spcBef>
              <a:buClr>
                <a:srgbClr val="EBF25A"/>
              </a:buClr>
              <a:buSzPct val="80000"/>
              <a:buFont typeface="Wingdings" charset="2"/>
              <a:buChar char="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</a:pP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2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550" y="2349500"/>
            <a:ext cx="7416800" cy="450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0" y="0"/>
            <a:ext cx="2592388" cy="544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13" indent="-341313">
              <a:lnSpc>
                <a:spcPct val="80000"/>
              </a:lnSpc>
              <a:spcBef>
                <a:spcPts val="500"/>
              </a:spcBef>
              <a:buClr>
                <a:srgbClr val="FF3399"/>
              </a:buClr>
              <a:buFont typeface="Arial Black" pitchFamily="32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>
                <a:solidFill>
                  <a:srgbClr val="FFCC00"/>
                </a:solidFill>
                <a:latin typeface="Arial Black" pitchFamily="32" charset="0"/>
              </a:rPr>
              <a:t>. Интересно заметить, что разные химические вещества, нанесённые на разрядный терминал, способны менять цвет разряда. Например, </a:t>
            </a:r>
            <a:r>
              <a:rPr lang="ru-RU" sz="2000">
                <a:solidFill>
                  <a:srgbClr val="FF3399"/>
                </a:solidFill>
                <a:latin typeface="Arial Black" pitchFamily="32" charset="0"/>
                <a:hlinkClick r:id="rId3"/>
              </a:rPr>
              <a:t>натрий</a:t>
            </a:r>
            <a:r>
              <a:rPr lang="ru-RU" sz="2000">
                <a:solidFill>
                  <a:srgbClr val="FFCC00"/>
                </a:solidFill>
                <a:latin typeface="Arial Black" pitchFamily="32" charset="0"/>
              </a:rPr>
              <a:t> меняет обычный окрас спарка на оранжевый, а </a:t>
            </a:r>
            <a:r>
              <a:rPr lang="ru-RU" sz="2000">
                <a:solidFill>
                  <a:srgbClr val="FF3399"/>
                </a:solidFill>
                <a:latin typeface="Arial Black" pitchFamily="32" charset="0"/>
                <a:hlinkClick r:id="rId4"/>
              </a:rPr>
              <a:t>бром</a:t>
            </a:r>
            <a:r>
              <a:rPr lang="ru-RU" sz="2000">
                <a:solidFill>
                  <a:srgbClr val="FFCC00"/>
                </a:solidFill>
                <a:latin typeface="Arial Black" pitchFamily="32" charset="0"/>
              </a:rPr>
              <a:t> — на зелёный.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55875" y="260350"/>
            <a:ext cx="6391275" cy="6391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1"/>
          <p:cNvSpPr txBox="1">
            <a:spLocks noChangeArrowheads="1"/>
          </p:cNvSpPr>
          <p:nvPr/>
        </p:nvSpPr>
        <p:spPr bwMode="auto">
          <a:xfrm>
            <a:off x="0" y="0"/>
            <a:ext cx="8229600" cy="2060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13" indent="-341313">
              <a:spcBef>
                <a:spcPts val="800"/>
              </a:spcBef>
              <a:buClr>
                <a:srgbClr val="FF3399"/>
              </a:buClr>
              <a:buFont typeface="Arial Black" pitchFamily="32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3200">
                <a:solidFill>
                  <a:srgbClr val="FFCC00"/>
                </a:solidFill>
                <a:latin typeface="Arial Black" pitchFamily="32" charset="0"/>
              </a:rPr>
              <a:t>На крупных купюрах </a:t>
            </a:r>
            <a:r>
              <a:rPr lang="ru-RU" sz="3200">
                <a:solidFill>
                  <a:srgbClr val="FF3399"/>
                </a:solidFill>
                <a:latin typeface="Arial Black" pitchFamily="32" charset="0"/>
                <a:hlinkClick r:id="rId3"/>
              </a:rPr>
              <a:t>сербских динаров</a:t>
            </a:r>
            <a:r>
              <a:rPr lang="ru-RU" sz="3200">
                <a:solidFill>
                  <a:srgbClr val="FFCC00"/>
                </a:solidFill>
                <a:latin typeface="Arial Black" pitchFamily="32" charset="0"/>
              </a:rPr>
              <a:t> с портретом Тесла на </a:t>
            </a:r>
            <a:r>
              <a:rPr lang="ru-RU" sz="3200">
                <a:solidFill>
                  <a:srgbClr val="FF3399"/>
                </a:solidFill>
                <a:latin typeface="Arial Black" pitchFamily="32" charset="0"/>
                <a:hlinkClick r:id="rId4"/>
              </a:rPr>
              <a:t>реверсе</a:t>
            </a:r>
            <a:r>
              <a:rPr lang="ru-RU" sz="3200">
                <a:solidFill>
                  <a:srgbClr val="FFCC00"/>
                </a:solidFill>
                <a:latin typeface="Arial Black" pitchFamily="32" charset="0"/>
              </a:rPr>
              <a:t> изображён </a:t>
            </a:r>
            <a:r>
              <a:rPr lang="ru-RU" sz="3200" i="1">
                <a:solidFill>
                  <a:srgbClr val="FFCC00"/>
                </a:solidFill>
                <a:latin typeface="Arial Black" pitchFamily="32" charset="0"/>
              </a:rPr>
              <a:t>трансформатор Тесла</a:t>
            </a:r>
            <a:r>
              <a:rPr lang="ru-RU" sz="3200">
                <a:solidFill>
                  <a:srgbClr val="FFCC00"/>
                </a:solidFill>
                <a:latin typeface="Arial Black" pitchFamily="32" charset="0"/>
              </a:rPr>
              <a:t>. </a:t>
            </a:r>
            <a:r>
              <a:rPr lang="ru-RU" sz="3200">
                <a:solidFill>
                  <a:srgbClr val="FF3399"/>
                </a:solidFill>
                <a:latin typeface="Arial Black" pitchFamily="32" charset="0"/>
                <a:hlinkClick r:id="rId5"/>
              </a:rPr>
              <a:t>1992</a:t>
            </a:r>
            <a:r>
              <a:rPr lang="ru-RU" sz="3200">
                <a:solidFill>
                  <a:srgbClr val="FFCC00"/>
                </a:solidFill>
                <a:latin typeface="Arial Black" pitchFamily="32" charset="0"/>
              </a:rPr>
              <a:t> и </a:t>
            </a:r>
            <a:r>
              <a:rPr lang="ru-RU" sz="3200">
                <a:solidFill>
                  <a:srgbClr val="FF3399"/>
                </a:solidFill>
                <a:latin typeface="Arial Black" pitchFamily="32" charset="0"/>
                <a:hlinkClick r:id="rId6"/>
              </a:rPr>
              <a:t>1993</a:t>
            </a:r>
            <a:r>
              <a:rPr lang="ru-RU" sz="3200">
                <a:solidFill>
                  <a:srgbClr val="FFCC00"/>
                </a:solidFill>
                <a:latin typeface="Arial Black" pitchFamily="32" charset="0"/>
              </a:rPr>
              <a:t> 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9388" y="2333625"/>
            <a:ext cx="8964612" cy="434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01625"/>
            <a:ext cx="7772400" cy="1462088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/>
              <a:t>Особенности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981200"/>
            <a:ext cx="7772400" cy="4114800"/>
          </a:xfrm>
          <a:ln/>
        </p:spPr>
        <p:txBody>
          <a:bodyPr/>
          <a:lstStyle/>
          <a:p>
            <a:pPr marL="341313" indent="-341313">
              <a:lnSpc>
                <a:spcPct val="80000"/>
              </a:lnSpc>
              <a:spcBef>
                <a:spcPts val="500"/>
              </a:spcBef>
              <a:buClr>
                <a:srgbClr val="FF3399"/>
              </a:buClr>
              <a:buFont typeface="Arial Black" pitchFamily="32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/>
              <a:t>Напряжение на выходе данного трансформатора является переменным, а ток чрезвычайно мал. Это приводит к тому, что, несмотря на потенциал в миллионы вольт, прикосновение и разряд в тело человека может быть безопасным. В противоположность этому, другие высоковольтные генераторы, например, преобразователь для </a:t>
            </a:r>
            <a:r>
              <a:rPr lang="ru-RU" sz="2000">
                <a:solidFill>
                  <a:srgbClr val="FF3399"/>
                </a:solidFill>
                <a:hlinkClick r:id="rId3"/>
              </a:rPr>
              <a:t>люстры Чижевского</a:t>
            </a:r>
            <a:r>
              <a:rPr lang="ru-RU" sz="2000"/>
              <a:t>, </a:t>
            </a:r>
            <a:r>
              <a:rPr lang="ru-RU" sz="2000">
                <a:solidFill>
                  <a:srgbClr val="FF3399"/>
                </a:solidFill>
                <a:hlinkClick r:id="rId4"/>
              </a:rPr>
              <a:t>высоковольтный умножитель телевизора</a:t>
            </a:r>
            <a:r>
              <a:rPr lang="ru-RU" sz="2000"/>
              <a:t>, и иные бытовые ВВ генераторы постоянного тока, имеющие несравненно меньшее выходное напряжение — «всего» порядка 25 кВ — являются смертельно опасными. Их выходные выпрямительные ёмкости могут дать при прикосновении импульс тока величины, несовместимой с жизнью.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1"/>
          <p:cNvSpPr txBox="1">
            <a:spLocks noChangeArrowheads="1"/>
          </p:cNvSpPr>
          <p:nvPr/>
        </p:nvSpPr>
        <p:spPr bwMode="auto">
          <a:xfrm>
            <a:off x="0" y="0"/>
            <a:ext cx="4932363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>
              <a:spcBef>
                <a:spcPts val="7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>
                <a:solidFill>
                  <a:srgbClr val="FFCC00"/>
                </a:solidFill>
                <a:latin typeface="Arial Black" pitchFamily="32" charset="0"/>
              </a:rPr>
              <a:t>Еще при жизни Тесла сконструировал в Америке огромный трансформатор Теслы в виде башни. Тесла писал в своем дневнике, что смог получить разряды превосходящие по характеристикам молнии. Но вскоре исследования были прекращены. Ходят слухи, что именно это строение Теслы произвело тунгусский взрыв. 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363" y="115888"/>
            <a:ext cx="4087812" cy="6524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0"/>
            <a:ext cx="7772400" cy="1462088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/>
              <a:t>Спасибо за внимание</a:t>
            </a:r>
          </a:p>
        </p:txBody>
      </p:sp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395288" y="1052513"/>
            <a:ext cx="2538412" cy="1852612"/>
            <a:chOff x="249" y="663"/>
            <a:chExt cx="1599" cy="1167"/>
          </a:xfrm>
        </p:grpSpPr>
        <p:pic>
          <p:nvPicPr>
            <p:cNvPr id="33795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49" y="663"/>
              <a:ext cx="1600" cy="116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33796" name="Text Box 4"/>
            <p:cNvSpPr txBox="1">
              <a:spLocks noChangeArrowheads="1"/>
            </p:cNvSpPr>
            <p:nvPr/>
          </p:nvSpPr>
          <p:spPr bwMode="auto">
            <a:xfrm>
              <a:off x="249" y="663"/>
              <a:ext cx="1600" cy="116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24625" y="2205038"/>
            <a:ext cx="2619375" cy="12684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5650" y="2060575"/>
            <a:ext cx="2327275" cy="3713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4076700"/>
            <a:ext cx="2879725" cy="1979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348038" y="1196975"/>
            <a:ext cx="2662237" cy="3144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375525" y="0"/>
            <a:ext cx="1768475" cy="2352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547813" y="4508500"/>
            <a:ext cx="3048000" cy="2027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3803" name="Picture 11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932363" y="2708275"/>
            <a:ext cx="4014787" cy="4014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11430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/>
              <a:t> Открытие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30725"/>
          </a:xfrm>
          <a:ln/>
        </p:spPr>
        <p:txBody>
          <a:bodyPr/>
          <a:lstStyle/>
          <a:p>
            <a:pPr marL="341313" indent="-341313">
              <a:spcBef>
                <a:spcPts val="700"/>
              </a:spcBef>
              <a:buClr>
                <a:srgbClr val="FFCC66"/>
              </a:buClr>
              <a:buSzPct val="65000"/>
              <a:buFont typeface="Wingdings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 b="1"/>
              <a:t>Трансформатор Тесла</a:t>
            </a:r>
            <a:r>
              <a:rPr lang="ru-RU" sz="2800"/>
              <a:t>, также </a:t>
            </a:r>
            <a:r>
              <a:rPr lang="ru-RU" sz="2800" b="1"/>
              <a:t>катушка </a:t>
            </a:r>
            <a:r>
              <a:rPr lang="ru-RU" sz="2800" b="1">
                <a:solidFill>
                  <a:srgbClr val="FFFF00"/>
                </a:solidFill>
              </a:rPr>
              <a:t>Тесла</a:t>
            </a:r>
            <a:r>
              <a:rPr lang="ru-RU" sz="2800"/>
              <a:t> (</a:t>
            </a:r>
            <a:r>
              <a:rPr lang="ru-RU" sz="2800">
                <a:solidFill>
                  <a:srgbClr val="FFCC66"/>
                </a:solidFill>
                <a:hlinkClick r:id="rId3"/>
              </a:rPr>
              <a:t>англ.</a:t>
            </a:r>
            <a:r>
              <a:rPr lang="ru-RU" sz="2800"/>
              <a:t> </a:t>
            </a:r>
            <a:r>
              <a:rPr lang="en-US" sz="2800" i="1"/>
              <a:t>Tesla coil</a:t>
            </a:r>
            <a:r>
              <a:rPr lang="ru-RU" sz="2800"/>
              <a:t>) — устройство, изобретённое </a:t>
            </a:r>
            <a:r>
              <a:rPr lang="ru-RU" sz="2800">
                <a:solidFill>
                  <a:srgbClr val="FFCC66"/>
                </a:solidFill>
                <a:hlinkClick r:id="rId4"/>
              </a:rPr>
              <a:t>Николой Тесла</a:t>
            </a:r>
            <a:r>
              <a:rPr lang="ru-RU" sz="2800"/>
              <a:t> и носящее его имя. Это классический </a:t>
            </a:r>
            <a:r>
              <a:rPr lang="ru-RU" sz="2800">
                <a:solidFill>
                  <a:srgbClr val="FFCC66"/>
                </a:solidFill>
                <a:hlinkClick r:id="rId5"/>
              </a:rPr>
              <a:t>резонансный трансформатор</a:t>
            </a:r>
            <a:r>
              <a:rPr lang="ru-RU" sz="2800"/>
              <a:t>, производящий высокое </a:t>
            </a:r>
            <a:r>
              <a:rPr lang="ru-RU" sz="2800">
                <a:solidFill>
                  <a:srgbClr val="FFCC66"/>
                </a:solidFill>
                <a:hlinkClick r:id="rId6"/>
              </a:rPr>
              <a:t>напряжение</a:t>
            </a:r>
            <a:r>
              <a:rPr lang="ru-RU" sz="2800"/>
              <a:t> высокой частоты. Прибор был заявлен патентом США от 22 сентября 1896 года, как «Аппарат для производства электрических токов высокой частоты и потенциала».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44475"/>
            <a:ext cx="8385175" cy="1431925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/>
              <a:t>Устройство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38200" y="1905000"/>
            <a:ext cx="4597400" cy="4953000"/>
          </a:xfrm>
          <a:ln/>
        </p:spPr>
        <p:txBody>
          <a:bodyPr/>
          <a:lstStyle/>
          <a:p>
            <a:pPr marL="341313" indent="-341313">
              <a:lnSpc>
                <a:spcPct val="80000"/>
              </a:lnSpc>
              <a:spcBef>
                <a:spcPts val="400"/>
              </a:spcBef>
              <a:buClr>
                <a:srgbClr val="99FF66"/>
              </a:buClr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1600"/>
              <a:t>В элементарной форме трансформатор Тесла состоит из двух </a:t>
            </a:r>
            <a:r>
              <a:rPr lang="ru-RU" sz="1600">
                <a:solidFill>
                  <a:srgbClr val="99FF66"/>
                </a:solidFill>
                <a:hlinkClick r:id="rId3"/>
              </a:rPr>
              <a:t>катушек</a:t>
            </a:r>
            <a:r>
              <a:rPr lang="ru-RU" sz="1600"/>
              <a:t> — первичной и вторичной, а также разрядника ,  </a:t>
            </a:r>
            <a:r>
              <a:rPr lang="ru-RU" sz="1600">
                <a:solidFill>
                  <a:srgbClr val="99FF66"/>
                </a:solidFill>
                <a:hlinkClick r:id="rId4"/>
              </a:rPr>
              <a:t>конденсатора</a:t>
            </a:r>
            <a:r>
              <a:rPr lang="ru-RU" sz="1600"/>
              <a:t>, </a:t>
            </a:r>
            <a:r>
              <a:rPr lang="ru-RU" sz="1600">
                <a:solidFill>
                  <a:srgbClr val="99FF66"/>
                </a:solidFill>
                <a:hlinkClick r:id="rId5"/>
              </a:rPr>
              <a:t>тороида</a:t>
            </a:r>
            <a:r>
              <a:rPr lang="ru-RU" sz="1600"/>
              <a:t> (используется не всегда) и терминала («выход»).</a:t>
            </a:r>
          </a:p>
          <a:p>
            <a:pPr marL="341313" indent="-341313">
              <a:lnSpc>
                <a:spcPct val="80000"/>
              </a:lnSpc>
              <a:spcBef>
                <a:spcPts val="400"/>
              </a:spcBef>
              <a:buClr>
                <a:srgbClr val="99FF66"/>
              </a:buClr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1600"/>
              <a:t>Первичная катушка обычно содержит от единиц до нескольких десятков витков, провода большого диаметра или медной трубки, а вторичная около 1000 провода меньшего диаметра. Первичная катушка может быть плоской (горизонтальной), конической или цилиндрической (вертикальной). В отличие от обычных </a:t>
            </a:r>
            <a:r>
              <a:rPr lang="ru-RU" sz="1600">
                <a:solidFill>
                  <a:srgbClr val="99FF66"/>
                </a:solidFill>
                <a:hlinkClick r:id="rId6"/>
              </a:rPr>
              <a:t>трансформаторов</a:t>
            </a:r>
            <a:r>
              <a:rPr lang="ru-RU" sz="1600"/>
              <a:t>, здесь нет никакого железного сердечника. Таким образом, взаимоиндукция между двумя катушками гораздо меньше, чем у трансформаторов с железным сердечником. Первичная катушка вместе с конденсатором образует </a:t>
            </a:r>
            <a:r>
              <a:rPr lang="ru-RU" sz="1600">
                <a:solidFill>
                  <a:srgbClr val="99FF66"/>
                </a:solidFill>
                <a:hlinkClick r:id="rId7"/>
              </a:rPr>
              <a:t>колебательный контур</a:t>
            </a:r>
            <a:r>
              <a:rPr lang="ru-RU" sz="1600"/>
              <a:t>, в который включён нелинейный элемент — разрядник (искровой промежуток).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64163" y="765175"/>
            <a:ext cx="3660775" cy="5865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107950" y="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13" indent="-341313">
              <a:lnSpc>
                <a:spcPct val="80000"/>
              </a:lnSpc>
              <a:spcBef>
                <a:spcPts val="500"/>
              </a:spcBef>
              <a:buClr>
                <a:srgbClr val="FFFFCC"/>
              </a:buClr>
              <a:buSzPct val="60000"/>
              <a:buFont typeface="Wingdings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2" charset="0"/>
              </a:rPr>
              <a:t>Оконечное устройство (терминал) может быть выполнено в виде диска, заточенного штыря или сферы. Терминал предназначен для получения предсказуемых </a:t>
            </a:r>
            <a:r>
              <a:rPr lang="ru-RU" sz="20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2" charset="0"/>
                <a:hlinkClick r:id="rId3"/>
              </a:rPr>
              <a:t>искровых разрядов</a:t>
            </a:r>
            <a:r>
              <a: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2" charset="0"/>
              </a:rPr>
              <a:t> большой длины. Геометрия и взаимное положение частей трансформатора Тесла сильно влияют на его работу.</a:t>
            </a:r>
          </a:p>
          <a:p>
            <a:pPr marL="341313" indent="-341313">
              <a:lnSpc>
                <a:spcPct val="80000"/>
              </a:lnSpc>
              <a:spcBef>
                <a:spcPts val="500"/>
              </a:spcBef>
              <a:buClr>
                <a:srgbClr val="FFFFCC"/>
              </a:buClr>
              <a:buSzPct val="60000"/>
              <a:buFont typeface="Wingdings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2" charset="0"/>
              </a:rPr>
              <a:t>Таким образом трансформатор Тесла представляет собой два связанных колебательных контура, что и определяет его замечательные свойства и является главным его отличием от обычных трансформаторов. Для полноценной работы трансформатора эти два колебательных контура должны быть настроены на одну резонансную частоту. Обычно настраивают первичный контур путём изменения ёмкости конденсатора и числа витков первичной обмотки до получения максимального напряжения на выходе трансформатора.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638" y="3648075"/>
            <a:ext cx="4419600" cy="3209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0" y="115888"/>
            <a:ext cx="8532813" cy="3025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13" indent="-341313">
              <a:lnSpc>
                <a:spcPct val="80000"/>
              </a:lnSpc>
              <a:spcBef>
                <a:spcPts val="500"/>
              </a:spcBef>
              <a:buClr>
                <a:srgbClr val="FFFFCC"/>
              </a:buClr>
              <a:buSzPct val="60000"/>
              <a:buFont typeface="Wingdings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</a:rPr>
              <a:t>Трансформатор Тесла рассматриваемой простейшей конструкции, показанной на схеме, работает в импульсном режиме. Первая фаза — это заряд </a:t>
            </a:r>
            <a:r>
              <a:rPr lang="ru-RU" sz="20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hlinkClick r:id="rId3"/>
              </a:rPr>
              <a:t>конденсатора</a:t>
            </a:r>
            <a:r>
              <a: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</a:rPr>
              <a:t> до напряжения пробоя разрядника. Вторая фаза — генерация высокочастотных колебаний. Заряд конденсатора производится внешним источником высокого напряжения, защищённым дросселями и построенным обычно на базе повышающего низкочастотного трансформатора. После достижения между электродами разрядника напряжения пробоя в нём возникает лавинообразный </a:t>
            </a:r>
            <a:r>
              <a:rPr lang="ru-RU" sz="20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hlinkClick r:id="rId4"/>
              </a:rPr>
              <a:t>электрический пробой</a:t>
            </a:r>
            <a:r>
              <a: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</a:rPr>
              <a:t> газа. </a:t>
            </a:r>
            <a:r>
              <a:rPr lang="ru-RU" sz="20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hlinkClick r:id="rId3"/>
              </a:rPr>
              <a:t>Конденсатор</a:t>
            </a:r>
            <a:r>
              <a: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</a:rPr>
              <a:t> разряжается через разрядник на катушку (т.е. пробегает искра).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35375" y="2924175"/>
            <a:ext cx="5399088" cy="3713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07950" y="842963"/>
            <a:ext cx="9036050" cy="5173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Трансформатор использовался Теслой для генерации и распространения электрических колебаний, направленных на управление устройствами на расстоянии без проводов (</a:t>
            </a:r>
            <a:r>
              <a:rPr lang="ru-RU">
                <a:solidFill>
                  <a:srgbClr val="FF3399"/>
                </a:solidFill>
                <a:latin typeface="Arial Black" pitchFamily="32" charset="0"/>
                <a:hlinkClick r:id="rId3"/>
              </a:rPr>
              <a:t>радиоуправление</a:t>
            </a: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), беспроводной передачи данных (</a:t>
            </a:r>
            <a:r>
              <a:rPr lang="ru-RU">
                <a:solidFill>
                  <a:srgbClr val="FF3399"/>
                </a:solidFill>
                <a:latin typeface="Arial Black" pitchFamily="32" charset="0"/>
                <a:hlinkClick r:id="rId4"/>
              </a:rPr>
              <a:t>радио</a:t>
            </a: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) и </a:t>
            </a:r>
            <a:r>
              <a:rPr lang="ru-RU">
                <a:solidFill>
                  <a:srgbClr val="FF3399"/>
                </a:solidFill>
                <a:latin typeface="Arial Black" pitchFamily="32" charset="0"/>
                <a:hlinkClick r:id="rId5"/>
              </a:rPr>
              <a:t>беспроводной передачи энергии</a:t>
            </a: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. В начале </a:t>
            </a:r>
            <a:r>
              <a:rPr lang="ru-RU">
                <a:solidFill>
                  <a:srgbClr val="FF3399"/>
                </a:solidFill>
                <a:latin typeface="Arial Black" pitchFamily="32" charset="0"/>
                <a:hlinkClick r:id="rId6"/>
              </a:rPr>
              <a:t>XX века</a:t>
            </a: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 трансформатор Тесла также нашёл популярное использование в </a:t>
            </a:r>
            <a:r>
              <a:rPr lang="ru-RU">
                <a:solidFill>
                  <a:srgbClr val="FF3399"/>
                </a:solidFill>
                <a:latin typeface="Arial Black" pitchFamily="32" charset="0"/>
                <a:hlinkClick r:id="rId7"/>
              </a:rPr>
              <a:t>медицине</a:t>
            </a: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. Пациентов обрабатывали слабыми высокочастотными токами, которые протекая по тонкому слою поверхности кожи не причиняли вреда внутренним органам, оказывая при этом «тонизирующее» и «оздоравливающее» влияние.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Похожая на этот трансформатор схема используется в системах зажигания двигателей внутреннего сгорания, но там она низкочастотная.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В наши дни трансформатор Тесла не имеет широкого практического применения. Он изготовляется многими любителями высоковольтной техники и сопровождающих её работу эффектов. Также он иногда используется для поджига газоразрядных ламп и для поиска течей в вакуумных системах.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01625"/>
            <a:ext cx="7772400" cy="1462088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/>
              <a:t>Использование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/>
              <a:t>Работа трансформатора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33900"/>
          </a:xfrm>
          <a:ln/>
        </p:spPr>
        <p:txBody>
          <a:bodyPr/>
          <a:lstStyle/>
          <a:p>
            <a:pPr marL="341313" indent="-341313">
              <a:buClr>
                <a:srgbClr val="9999FF"/>
              </a:buClr>
              <a:buFont typeface="Times New Roman" pitchFamily="16" charset="0"/>
              <a:buBlip>
                <a:blip r:embed="rId3"/>
              </a:buBlip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/>
              <a:t>Во время работы катушка Тесла создаёт красивые эффекты, связанные с образованием различных видов </a:t>
            </a:r>
            <a:r>
              <a:rPr lang="ru-RU">
                <a:solidFill>
                  <a:srgbClr val="9999FF"/>
                </a:solidFill>
                <a:hlinkClick r:id="rId4"/>
              </a:rPr>
              <a:t>газовых разрядов</a:t>
            </a:r>
            <a:r>
              <a:rPr lang="ru-RU"/>
              <a:t>. Многие люди собирают трансформаторы Тесла ради того, чтобы посмотреть на эти впечатляющие, красивые явления. В целом катушка Тесла производит 4 вида разрядов: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0" y="0"/>
            <a:ext cx="43561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608013" indent="-608013">
              <a:lnSpc>
                <a:spcPct val="80000"/>
              </a:lnSpc>
              <a:spcBef>
                <a:spcPts val="500"/>
              </a:spcBef>
              <a:buClr>
                <a:srgbClr val="FFCC00"/>
              </a:buClr>
              <a:buSzPct val="70000"/>
              <a:buFont typeface="Times New Roman" pitchFamily="16" charset="0"/>
              <a:buAutoNum type="arabicPeriod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r>
              <a:rPr lang="ru-RU" sz="200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6" charset="0"/>
                <a:hlinkClick r:id="rId3"/>
              </a:rPr>
              <a:t>Стримеры</a:t>
            </a:r>
            <a:r>
              <a: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6" charset="0"/>
              </a:rPr>
              <a:t> (от </a:t>
            </a:r>
            <a:r>
              <a:rPr lang="ru-RU" sz="200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6" charset="0"/>
                <a:hlinkClick r:id="rId4"/>
              </a:rPr>
              <a:t>англ.</a:t>
            </a:r>
            <a:r>
              <a: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6" charset="0"/>
              </a:rPr>
              <a:t> </a:t>
            </a:r>
            <a:r>
              <a:rPr lang="en-US" sz="2000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6" charset="0"/>
              </a:rPr>
              <a:t>Streamer</a:t>
            </a:r>
            <a:r>
              <a: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6" charset="0"/>
              </a:rPr>
              <a:t>) — тускло светящиеся тонкие разветвлённые каналы, которые содержат ионизированные атомы газа и отщеплённые от них свободные электроны. Протекает от терминала (или от наиболее острых, искривлённых ВВ-частей) катушки прямо в воздух, не уходя в землю, так как заряд равномерно стекает с поверхности разряда через воздух в землю. Стример — это, по сути дела, видимая ионизация воздуха (свечение ионов), создаваемая ВВ-полем трансформатора.</a:t>
            </a:r>
          </a:p>
          <a:p>
            <a:pPr marL="608013" indent="-608013">
              <a:lnSpc>
                <a:spcPct val="80000"/>
              </a:lnSpc>
              <a:spcBef>
                <a:spcPts val="500"/>
              </a:spcBef>
              <a:buClr>
                <a:srgbClr val="FFCC00"/>
              </a:buClr>
              <a:buSzPct val="70000"/>
              <a:buFont typeface="Wingdings" charset="2"/>
              <a:buChar char="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endParaRPr lang="ru-RU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6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4663" y="0"/>
            <a:ext cx="4859337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614363"/>
            <a:ext cx="3995738" cy="5400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FFFFFF"/>
              </a:solidFill>
              <a:latin typeface="Arial Black" pitchFamily="32" charset="0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2. Спарк (от </a:t>
            </a:r>
            <a:r>
              <a:rPr lang="ru-RU">
                <a:solidFill>
                  <a:srgbClr val="FF3399"/>
                </a:solidFill>
                <a:latin typeface="Arial Black" pitchFamily="32" charset="0"/>
                <a:hlinkClick r:id="rId3"/>
              </a:rPr>
              <a:t>англ.</a:t>
            </a: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 </a:t>
            </a:r>
            <a:r>
              <a:rPr lang="en-US" i="1">
                <a:solidFill>
                  <a:srgbClr val="FFFFFF"/>
                </a:solidFill>
                <a:latin typeface="Arial Black" pitchFamily="32" charset="0"/>
              </a:rPr>
              <a:t>Spark</a:t>
            </a: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) — это </a:t>
            </a:r>
            <a:r>
              <a:rPr lang="ru-RU">
                <a:solidFill>
                  <a:srgbClr val="FF3399"/>
                </a:solidFill>
                <a:latin typeface="Arial Black" pitchFamily="32" charset="0"/>
                <a:hlinkClick r:id="rId4"/>
              </a:rPr>
              <a:t>искровой разряд</a:t>
            </a:r>
            <a:r>
              <a:rPr lang="ru-RU">
                <a:solidFill>
                  <a:srgbClr val="FFFFFF"/>
                </a:solidFill>
                <a:latin typeface="Arial Black" pitchFamily="32" charset="0"/>
              </a:rPr>
              <a:t>. Идёт с терминала (или с наиболее острых, искривлённых ВВ частей) непосредственно в землю или в заземлённый предмет. Представляет собой пучок ярких, быстро исчезающих или сменяющих друг друга нитевидных, часто сильно разветвлённых полосок — искровых каналов. Также имеет место быть особый вид искрового разряда — скользящий искровой разряд.</a:t>
            </a:r>
          </a:p>
          <a:p>
            <a:pPr algn="ctr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FFFFFF"/>
              </a:solidFill>
              <a:latin typeface="Arial Black" pitchFamily="32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89388" y="0"/>
            <a:ext cx="5154612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"/>
      </a:majorFont>
      <a:minorFont>
        <a:latin typeface="Arial Black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"/>
      </a:majorFont>
      <a:minorFont>
        <a:latin typeface="Arial Black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533</Words>
  <Application>Microsoft Office PowerPoint</Application>
  <PresentationFormat>Экран (4:3)</PresentationFormat>
  <Paragraphs>29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16</vt:i4>
      </vt:variant>
      <vt:variant>
        <vt:lpstr>Заголовки слайдов</vt:lpstr>
      </vt:variant>
      <vt:variant>
        <vt:i4>16</vt:i4>
      </vt:variant>
    </vt:vector>
  </HeadingPairs>
  <TitlesOfParts>
    <vt:vector size="40" baseType="lpstr">
      <vt:lpstr>Times New Roman</vt:lpstr>
      <vt:lpstr>Arial</vt:lpstr>
      <vt:lpstr>Tahoma</vt:lpstr>
      <vt:lpstr>Verdana</vt:lpstr>
      <vt:lpstr>Garamond</vt:lpstr>
      <vt:lpstr>Arial Black</vt:lpstr>
      <vt:lpstr>Wingdings</vt:lpstr>
      <vt:lpstr>Arial Unicode MS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Трансформатор Тесла</vt:lpstr>
      <vt:lpstr> Открытие</vt:lpstr>
      <vt:lpstr>Устройство</vt:lpstr>
      <vt:lpstr>Слайд 4</vt:lpstr>
      <vt:lpstr>Слайд 5</vt:lpstr>
      <vt:lpstr>Использование</vt:lpstr>
      <vt:lpstr>Работа трансформатора</vt:lpstr>
      <vt:lpstr>Слайд 8</vt:lpstr>
      <vt:lpstr>Слайд 9</vt:lpstr>
      <vt:lpstr>Слайд 10</vt:lpstr>
      <vt:lpstr>Слайд 11</vt:lpstr>
      <vt:lpstr>Слайд 12</vt:lpstr>
      <vt:lpstr>Слайд 13</vt:lpstr>
      <vt:lpstr>Особенности</vt:lpstr>
      <vt:lpstr>Слайд 15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Трансформатор Теслы</dc:title>
  <dc:creator>User</dc:creator>
  <cp:lastModifiedBy>Admin</cp:lastModifiedBy>
  <cp:revision>3</cp:revision>
  <cp:lastPrinted>1601-01-01T00:00:00Z</cp:lastPrinted>
  <dcterms:created xsi:type="dcterms:W3CDTF">2010-04-11T12:20:36Z</dcterms:created>
  <dcterms:modified xsi:type="dcterms:W3CDTF">2011-03-13T19:35:36Z</dcterms:modified>
</cp:coreProperties>
</file>