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A45C8-1FEC-4B8B-BF63-A06155370908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D8EC-C38A-4501-ADA7-CBBB64520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Соединения проводников в электрической  цепи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0" y="1571612"/>
            <a:ext cx="4500594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Последовательное соединение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500306"/>
            <a:ext cx="4570524" cy="38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285992"/>
            <a:ext cx="4286280" cy="425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928802"/>
            <a:ext cx="4714908" cy="519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1996806"/>
            <a:ext cx="4714908" cy="486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Овал 9"/>
          <p:cNvSpPr/>
          <p:nvPr/>
        </p:nvSpPr>
        <p:spPr>
          <a:xfrm>
            <a:off x="4643438" y="1643050"/>
            <a:ext cx="4500562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Параллельное соединение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643182"/>
            <a:ext cx="4017484" cy="381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143116"/>
            <a:ext cx="4286248" cy="449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944629"/>
            <a:ext cx="4400568" cy="4913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8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9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Соединения проводников в электрической  цепи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Соединения проводников в электрической  цепи</dc:title>
  <dc:creator>User</dc:creator>
  <cp:lastModifiedBy>User</cp:lastModifiedBy>
  <cp:revision>12</cp:revision>
  <dcterms:created xsi:type="dcterms:W3CDTF">2010-03-01T15:56:29Z</dcterms:created>
  <dcterms:modified xsi:type="dcterms:W3CDTF">2010-03-09T16:37:42Z</dcterms:modified>
</cp:coreProperties>
</file>