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66FFCC"/>
    <a:srgbClr val="0033CC"/>
    <a:srgbClr val="82EFFA"/>
    <a:srgbClr val="FFFFCC"/>
    <a:srgbClr val="00FF99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41FC-9614-4925-B902-F5502BFA4EAE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A55C6-11B8-48C5-8BBE-CD439A64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oleObject" Target="../embeddings/oleObject1.bin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4786314" y="1142984"/>
            <a:ext cx="3929090" cy="857256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Параллельное   соединение </a:t>
            </a:r>
            <a:endParaRPr lang="ru-RU" sz="2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Соединения проводников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14282" y="1142984"/>
            <a:ext cx="3929090" cy="857256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Последовательное соединение </a:t>
            </a:r>
            <a:endParaRPr lang="ru-RU" sz="24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200150"/>
            <a:ext cx="59721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200150"/>
            <a:ext cx="59721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Блок-схема: решение 9"/>
          <p:cNvSpPr/>
          <p:nvPr/>
        </p:nvSpPr>
        <p:spPr>
          <a:xfrm>
            <a:off x="214282" y="1643050"/>
            <a:ext cx="928694" cy="5000636"/>
          </a:xfrm>
          <a:prstGeom prst="flowChartDecision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Законы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решение 10"/>
          <p:cNvSpPr/>
          <p:nvPr/>
        </p:nvSpPr>
        <p:spPr>
          <a:xfrm>
            <a:off x="8001024" y="1643050"/>
            <a:ext cx="928694" cy="5000636"/>
          </a:xfrm>
          <a:prstGeom prst="flowChartDecision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Законы 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785794"/>
            <a:ext cx="6429420" cy="629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785794"/>
            <a:ext cx="6429420" cy="630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312584"/>
            <a:ext cx="6072230" cy="55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247344"/>
            <a:ext cx="6143668" cy="561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143000"/>
            <a:ext cx="6257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143000"/>
            <a:ext cx="6257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152525"/>
            <a:ext cx="62579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143000"/>
            <a:ext cx="6257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928670"/>
            <a:ext cx="6072230" cy="612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884542"/>
            <a:ext cx="6072899" cy="618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Группа 20"/>
          <p:cNvGrpSpPr/>
          <p:nvPr/>
        </p:nvGrpSpPr>
        <p:grpSpPr>
          <a:xfrm>
            <a:off x="2071670" y="1571612"/>
            <a:ext cx="5214974" cy="4500594"/>
            <a:chOff x="1928794" y="928670"/>
            <a:chExt cx="5214974" cy="4500594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</p:grpSpPr>
        <p:sp>
          <p:nvSpPr>
            <p:cNvPr id="22" name="Прямоугольник с двумя скругленными противолежащими углами 21"/>
            <p:cNvSpPr/>
            <p:nvPr/>
          </p:nvSpPr>
          <p:spPr>
            <a:xfrm>
              <a:off x="1928794" y="928670"/>
              <a:ext cx="5214974" cy="4500594"/>
            </a:xfrm>
            <a:prstGeom prst="round2Diag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3" name="Группа 18"/>
            <p:cNvGrpSpPr/>
            <p:nvPr/>
          </p:nvGrpSpPr>
          <p:grpSpPr>
            <a:xfrm>
              <a:off x="2643174" y="1428736"/>
              <a:ext cx="3571900" cy="357190"/>
              <a:chOff x="1428728" y="2500306"/>
              <a:chExt cx="3571900" cy="357190"/>
            </a:xfrm>
            <a:grpFill/>
          </p:grpSpPr>
          <p:sp>
            <p:nvSpPr>
              <p:cNvPr id="25" name="Прямоугольник 3"/>
              <p:cNvSpPr/>
              <p:nvPr/>
            </p:nvSpPr>
            <p:spPr>
              <a:xfrm>
                <a:off x="1928794" y="2500306"/>
                <a:ext cx="785818" cy="357190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8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571868" y="2500306"/>
                <a:ext cx="785818" cy="357190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800" b="1" baseline="-250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7" name="Прямая соединительная линия 26"/>
              <p:cNvCxnSpPr/>
              <p:nvPr/>
            </p:nvCxnSpPr>
            <p:spPr>
              <a:xfrm rot="10800000">
                <a:off x="1428728" y="2714620"/>
                <a:ext cx="500066" cy="1588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>
                <a:stCxn id="26" idx="1"/>
              </p:cNvCxnSpPr>
              <p:nvPr/>
            </p:nvCxnSpPr>
            <p:spPr>
              <a:xfrm rot="10800000">
                <a:off x="2714612" y="2678901"/>
                <a:ext cx="857256" cy="1588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rot="10800000">
                <a:off x="4357686" y="2714620"/>
                <a:ext cx="642942" cy="1588"/>
              </a:xfrm>
              <a:prstGeom prst="line">
                <a:avLst/>
              </a:prstGeom>
              <a:grpFill/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Прямоугольник 23"/>
            <p:cNvSpPr/>
            <p:nvPr/>
          </p:nvSpPr>
          <p:spPr>
            <a:xfrm>
              <a:off x="2786050" y="1928802"/>
              <a:ext cx="3429024" cy="32147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aseline="-25000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928926" y="2857496"/>
            <a:ext cx="342902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I = I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 = I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928926" y="3786190"/>
            <a:ext cx="342902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U = U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 +U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928926" y="4929198"/>
            <a:ext cx="342902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R = R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 + R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1785918" y="1571612"/>
            <a:ext cx="5786478" cy="4929222"/>
            <a:chOff x="1928794" y="214290"/>
            <a:chExt cx="5214974" cy="4500594"/>
          </a:xfrm>
        </p:grpSpPr>
        <p:sp>
          <p:nvSpPr>
            <p:cNvPr id="34" name="Прямоугольник с двумя скругленными противолежащими углами 33"/>
            <p:cNvSpPr/>
            <p:nvPr/>
          </p:nvSpPr>
          <p:spPr>
            <a:xfrm>
              <a:off x="1928794" y="214290"/>
              <a:ext cx="5214974" cy="4500594"/>
            </a:xfrm>
            <a:prstGeom prst="round2DiagRect">
              <a:avLst/>
            </a:prstGeom>
            <a:gradFill flip="none"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5" name="Группа 29"/>
            <p:cNvGrpSpPr/>
            <p:nvPr/>
          </p:nvGrpSpPr>
          <p:grpSpPr>
            <a:xfrm>
              <a:off x="3000364" y="571480"/>
              <a:ext cx="2786082" cy="1143008"/>
              <a:chOff x="5072066" y="928670"/>
              <a:chExt cx="2786082" cy="1143008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5429256" y="1857364"/>
                <a:ext cx="2071702" cy="158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5429256" y="1142984"/>
                <a:ext cx="2071702" cy="158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Прямоугольник 37"/>
              <p:cNvSpPr/>
              <p:nvPr/>
            </p:nvSpPr>
            <p:spPr>
              <a:xfrm>
                <a:off x="6000760" y="928670"/>
                <a:ext cx="928694" cy="35719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400" b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6000760" y="1714488"/>
                <a:ext cx="928694" cy="35719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400" b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4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 rot="5400000">
                <a:off x="5072066" y="1500174"/>
                <a:ext cx="714380" cy="158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7144562" y="1499380"/>
                <a:ext cx="714380" cy="158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10800000">
                <a:off x="5072066" y="1500174"/>
                <a:ext cx="357190" cy="1588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10800000">
                <a:off x="7500958" y="1500174"/>
                <a:ext cx="357190" cy="1588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Прямоугольник 43"/>
          <p:cNvSpPr/>
          <p:nvPr/>
        </p:nvSpPr>
        <p:spPr>
          <a:xfrm>
            <a:off x="3000364" y="3214686"/>
            <a:ext cx="342902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I = I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 + I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  <a:endParaRPr lang="en-US" sz="4800" baseline="-25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071802" y="4071942"/>
            <a:ext cx="342902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U = U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r>
              <a:rPr lang="en-US" sz="4800" dirty="0" smtClean="0">
                <a:solidFill>
                  <a:schemeClr val="tx1"/>
                </a:solidFill>
                <a:latin typeface="Georgia" pitchFamily="18" charset="0"/>
              </a:rPr>
              <a:t> = U</a:t>
            </a:r>
            <a:r>
              <a:rPr lang="en-US" sz="4800" baseline="-25000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  <a:endParaRPr lang="en-US" sz="4800" baseline="-25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14678" y="4929198"/>
          <a:ext cx="3143250" cy="1670050"/>
        </p:xfrm>
        <a:graphic>
          <a:graphicData uri="http://schemas.openxmlformats.org/presentationml/2006/ole">
            <p:oleObj spid="_x0000_s2050" name="Формула" r:id="rId15" imgW="8125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15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9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F519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1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1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1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7FD11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1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0" grpId="0" animBg="1"/>
      <p:bldP spid="11" grpId="0"/>
      <p:bldP spid="30" grpId="0"/>
      <p:bldP spid="30" grpId="1"/>
      <p:bldP spid="31" grpId="0"/>
      <p:bldP spid="31" grpId="1"/>
      <p:bldP spid="32" grpId="0"/>
      <p:bldP spid="32" grpId="1"/>
      <p:bldP spid="44" grpId="0"/>
      <p:bldP spid="44" grpId="1"/>
      <p:bldP spid="45" grpId="0"/>
      <p:bldP spid="4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37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Microsoft Equation 3.0</vt:lpstr>
      <vt:lpstr>Соединения проводников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51</cp:revision>
  <dcterms:created xsi:type="dcterms:W3CDTF">2010-03-14T18:14:22Z</dcterms:created>
  <dcterms:modified xsi:type="dcterms:W3CDTF">2010-03-17T15:07:45Z</dcterms:modified>
</cp:coreProperties>
</file>